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7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7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74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8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522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1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898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22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0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55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448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570C7-3CC4-4535-AB51-453CCF9186A3}" type="datetimeFigureOut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6964-667B-4F33-9026-7519252A4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Bee Stings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9309" y="5202238"/>
            <a:ext cx="9144000" cy="1655762"/>
          </a:xfrm>
        </p:spPr>
        <p:txBody>
          <a:bodyPr/>
          <a:lstStyle/>
          <a:p>
            <a:pPr algn="l"/>
            <a:r>
              <a:rPr lang="en-US" dirty="0" smtClean="0"/>
              <a:t>Student Name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6410" y="4015047"/>
            <a:ext cx="5525590" cy="368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93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Prevention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Never disturb a nest</a:t>
            </a:r>
          </a:p>
          <a:p>
            <a:r>
              <a:rPr lang="en-US" dirty="0" smtClean="0"/>
              <a:t>Inspect a new work area for nests</a:t>
            </a:r>
          </a:p>
          <a:p>
            <a:r>
              <a:rPr lang="en-US" dirty="0" smtClean="0"/>
              <a:t>Wear proper clothing</a:t>
            </a:r>
          </a:p>
          <a:p>
            <a:r>
              <a:rPr lang="en-US" dirty="0" smtClean="0"/>
              <a:t>Have insect spray handy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9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Treatment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Call 911 if severe reaction</a:t>
            </a:r>
          </a:p>
          <a:p>
            <a:r>
              <a:rPr lang="en-US" dirty="0"/>
              <a:t>Remove stinger</a:t>
            </a:r>
          </a:p>
          <a:p>
            <a:r>
              <a:rPr lang="en-US" dirty="0"/>
              <a:t>Control swelling</a:t>
            </a:r>
          </a:p>
          <a:p>
            <a:r>
              <a:rPr lang="en-US" dirty="0"/>
              <a:t>Treat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817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35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Bee Stings</vt:lpstr>
      <vt:lpstr>Prevention</vt:lpstr>
      <vt:lpstr>Treatment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 Stings</dc:title>
  <dc:creator>Bee Rose</dc:creator>
  <cp:lastModifiedBy>Bee Rose</cp:lastModifiedBy>
  <cp:revision>9</cp:revision>
  <dcterms:created xsi:type="dcterms:W3CDTF">2015-08-03T19:56:01Z</dcterms:created>
  <dcterms:modified xsi:type="dcterms:W3CDTF">2015-08-11T20:52:12Z</dcterms:modified>
</cp:coreProperties>
</file>