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3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9366-A147-4826-96B5-DE373D31C918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A9F0-29BF-4653-9AED-A7ADE147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747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9366-A147-4826-96B5-DE373D31C918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A9F0-29BF-4653-9AED-A7ADE147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667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9366-A147-4826-96B5-DE373D31C918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A9F0-29BF-4653-9AED-A7ADE147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99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9366-A147-4826-96B5-DE373D31C918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A9F0-29BF-4653-9AED-A7ADE147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485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9366-A147-4826-96B5-DE373D31C918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A9F0-29BF-4653-9AED-A7ADE147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651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9366-A147-4826-96B5-DE373D31C918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A9F0-29BF-4653-9AED-A7ADE147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7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9366-A147-4826-96B5-DE373D31C918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A9F0-29BF-4653-9AED-A7ADE147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99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9366-A147-4826-96B5-DE373D31C918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A9F0-29BF-4653-9AED-A7ADE147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60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9366-A147-4826-96B5-DE373D31C918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A9F0-29BF-4653-9AED-A7ADE147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047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9366-A147-4826-96B5-DE373D31C918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A9F0-29BF-4653-9AED-A7ADE147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760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9366-A147-4826-96B5-DE373D31C918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A9F0-29BF-4653-9AED-A7ADE147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39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20000"/>
                <a:lumOff val="80000"/>
              </a:schemeClr>
            </a:gs>
            <a:gs pos="56000">
              <a:schemeClr val="accent4">
                <a:lumMod val="20000"/>
                <a:lumOff val="80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D9366-A147-4826-96B5-DE373D31C918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BA9F0-29BF-4653-9AED-A7ADE147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72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8" y="0"/>
            <a:ext cx="7772400" cy="1470025"/>
          </a:xfrm>
        </p:spPr>
        <p:txBody>
          <a:bodyPr/>
          <a:lstStyle/>
          <a:p>
            <a:r>
              <a:rPr lang="en-US" dirty="0"/>
              <a:t>Warm-up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798" y="60198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Section Name: Series of Transformations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798" y="990600"/>
            <a:ext cx="8686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Rotate the following points 90° clockwise.</a:t>
            </a:r>
          </a:p>
          <a:p>
            <a:r>
              <a:rPr lang="en-US" sz="3600" dirty="0"/>
              <a:t>C (0, -4) </a:t>
            </a:r>
            <a:r>
              <a:rPr lang="en-US" sz="3600" dirty="0">
                <a:sym typeface="Wingdings" panose="05000000000000000000" pitchFamily="2" charset="2"/>
              </a:rPr>
              <a:t>   C’(         ,         )</a:t>
            </a:r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o (-2, -6) </a:t>
            </a:r>
            <a:r>
              <a:rPr lang="en-US" sz="3600" dirty="0">
                <a:sym typeface="Wingdings" panose="05000000000000000000" pitchFamily="2" charset="2"/>
              </a:rPr>
              <a:t>  o’(         ,         )</a:t>
            </a:r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w (-4, 8) </a:t>
            </a:r>
            <a:r>
              <a:rPr lang="en-US" sz="3600" dirty="0">
                <a:sym typeface="Wingdings" panose="05000000000000000000" pitchFamily="2" charset="2"/>
              </a:rPr>
              <a:t>    w’(         ,         )</a:t>
            </a: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40577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Naming Congruent Corresponding Pieces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871663" y="2030329"/>
            <a:ext cx="3762597" cy="1626564"/>
            <a:chOff x="1162217" y="1564105"/>
            <a:chExt cx="5016796" cy="2168752"/>
          </a:xfrm>
        </p:grpSpPr>
        <p:sp>
          <p:nvSpPr>
            <p:cNvPr id="4" name="Right Triangle 3"/>
            <p:cNvSpPr/>
            <p:nvPr/>
          </p:nvSpPr>
          <p:spPr>
            <a:xfrm>
              <a:off x="1540042" y="1804736"/>
              <a:ext cx="4162926" cy="1528011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227221" y="1564105"/>
              <a:ext cx="342403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dirty="0"/>
                <a:t>L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783178" y="3332748"/>
              <a:ext cx="395835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dirty="0"/>
                <a:t>N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162217" y="3262129"/>
              <a:ext cx="442856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dirty="0"/>
                <a:t>M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816197" y="2030329"/>
            <a:ext cx="3805879" cy="1626564"/>
            <a:chOff x="1162217" y="1564105"/>
            <a:chExt cx="5074506" cy="2168752"/>
          </a:xfrm>
        </p:grpSpPr>
        <p:sp>
          <p:nvSpPr>
            <p:cNvPr id="12" name="Right Triangle 11"/>
            <p:cNvSpPr/>
            <p:nvPr/>
          </p:nvSpPr>
          <p:spPr>
            <a:xfrm>
              <a:off x="1540042" y="1804736"/>
              <a:ext cx="4162926" cy="1528011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227221" y="1564105"/>
              <a:ext cx="383524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dirty="0"/>
                <a:t>L’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783179" y="3332748"/>
              <a:ext cx="453544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dirty="0"/>
                <a:t>N’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62217" y="3262129"/>
              <a:ext cx="500565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dirty="0"/>
                <a:t>M’</a:t>
              </a:r>
            </a:p>
          </p:txBody>
        </p:sp>
      </p:grp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628650" y="3869958"/>
            <a:ext cx="7886700" cy="174277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Three pairs of congruent sides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Three pairs of congruent angles</a:t>
            </a:r>
          </a:p>
        </p:txBody>
      </p:sp>
    </p:spTree>
    <p:extLst>
      <p:ext uri="{BB962C8B-B14F-4D97-AF65-F5344CB8AC3E}">
        <p14:creationId xmlns:p14="http://schemas.microsoft.com/office/powerpoint/2010/main" val="2527849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Measurements with Isometries:</a:t>
            </a:r>
            <a:br>
              <a:rPr lang="en-US" dirty="0"/>
            </a:br>
            <a:r>
              <a:rPr lang="en-US" sz="2700" dirty="0"/>
              <a:t>Label each of the missing measurements.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811506" y="2878555"/>
            <a:ext cx="3762597" cy="1626564"/>
            <a:chOff x="1162217" y="1564105"/>
            <a:chExt cx="5016796" cy="2168752"/>
          </a:xfrm>
        </p:grpSpPr>
        <p:grpSp>
          <p:nvGrpSpPr>
            <p:cNvPr id="10" name="Group 9"/>
            <p:cNvGrpSpPr/>
            <p:nvPr/>
          </p:nvGrpSpPr>
          <p:grpSpPr>
            <a:xfrm>
              <a:off x="1162217" y="1564105"/>
              <a:ext cx="5016796" cy="2168752"/>
              <a:chOff x="1162217" y="1564105"/>
              <a:chExt cx="5016796" cy="2168752"/>
            </a:xfrm>
          </p:grpSpPr>
          <p:sp>
            <p:nvSpPr>
              <p:cNvPr id="4" name="Right Triangle 3"/>
              <p:cNvSpPr/>
              <p:nvPr/>
            </p:nvSpPr>
            <p:spPr>
              <a:xfrm>
                <a:off x="1540042" y="1804736"/>
                <a:ext cx="4162926" cy="1528011"/>
              </a:xfrm>
              <a:prstGeom prst="rt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227221" y="1564105"/>
                <a:ext cx="342403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50" dirty="0"/>
                  <a:t>L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5783178" y="3332748"/>
                <a:ext cx="395835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50" dirty="0"/>
                  <a:t>N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162217" y="3262129"/>
                <a:ext cx="442856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50" dirty="0"/>
                  <a:t>M</a:t>
                </a:r>
              </a:p>
            </p:txBody>
          </p:sp>
        </p:grpSp>
        <p:sp>
          <p:nvSpPr>
            <p:cNvPr id="3" name="Rectangle 2"/>
            <p:cNvSpPr/>
            <p:nvPr/>
          </p:nvSpPr>
          <p:spPr>
            <a:xfrm>
              <a:off x="1540042" y="3128210"/>
              <a:ext cx="204537" cy="2045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756039" y="2878555"/>
            <a:ext cx="3805879" cy="1626564"/>
            <a:chOff x="6421595" y="1564105"/>
            <a:chExt cx="5074506" cy="2168752"/>
          </a:xfrm>
        </p:grpSpPr>
        <p:grpSp>
          <p:nvGrpSpPr>
            <p:cNvPr id="11" name="Group 10"/>
            <p:cNvGrpSpPr/>
            <p:nvPr/>
          </p:nvGrpSpPr>
          <p:grpSpPr>
            <a:xfrm>
              <a:off x="6421595" y="1564105"/>
              <a:ext cx="5074506" cy="2168752"/>
              <a:chOff x="1162217" y="1564105"/>
              <a:chExt cx="5074506" cy="2168752"/>
            </a:xfrm>
          </p:grpSpPr>
          <p:sp>
            <p:nvSpPr>
              <p:cNvPr id="12" name="Right Triangle 11"/>
              <p:cNvSpPr/>
              <p:nvPr/>
            </p:nvSpPr>
            <p:spPr>
              <a:xfrm>
                <a:off x="1540042" y="1804736"/>
                <a:ext cx="4162926" cy="1528011"/>
              </a:xfrm>
              <a:prstGeom prst="rt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227221" y="1564105"/>
                <a:ext cx="383524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50" dirty="0"/>
                  <a:t>L’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783179" y="3332748"/>
                <a:ext cx="453544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50" dirty="0"/>
                  <a:t>N’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162217" y="3262129"/>
                <a:ext cx="500565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50" dirty="0"/>
                  <a:t>M’</a:t>
                </a:r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6798976" y="3124018"/>
              <a:ext cx="204537" cy="2045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493118" y="3986691"/>
            <a:ext cx="42030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31°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76951" y="3493532"/>
            <a:ext cx="27283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7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363011" y="4191311"/>
            <a:ext cx="36099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444077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33400" y="762000"/>
            <a:ext cx="8001000" cy="5121381"/>
            <a:chOff x="457200" y="671656"/>
            <a:chExt cx="7857594" cy="5121381"/>
          </a:xfrm>
        </p:grpSpPr>
        <p:grpSp>
          <p:nvGrpSpPr>
            <p:cNvPr id="5" name="Group 4"/>
            <p:cNvGrpSpPr/>
            <p:nvPr/>
          </p:nvGrpSpPr>
          <p:grpSpPr>
            <a:xfrm>
              <a:off x="457200" y="671656"/>
              <a:ext cx="3810000" cy="5121381"/>
              <a:chOff x="0" y="32084"/>
              <a:chExt cx="3464560" cy="2728595"/>
            </a:xfrm>
          </p:grpSpPr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32084"/>
                <a:ext cx="3464560" cy="2728595"/>
              </a:xfrm>
              <a:prstGeom prst="rect">
                <a:avLst/>
              </a:prstGeom>
            </p:spPr>
          </p:pic>
          <p:sp>
            <p:nvSpPr>
              <p:cNvPr id="7" name="Rectangle 6"/>
              <p:cNvSpPr/>
              <p:nvPr/>
            </p:nvSpPr>
            <p:spPr>
              <a:xfrm>
                <a:off x="16041" y="48343"/>
                <a:ext cx="191832" cy="16020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4495800" y="702174"/>
              <a:ext cx="3818994" cy="5070665"/>
              <a:chOff x="0" y="77491"/>
              <a:chExt cx="3403600" cy="2975610"/>
            </a:xfrm>
          </p:grpSpPr>
          <p:pic>
            <p:nvPicPr>
              <p:cNvPr id="12" name="Picture 11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77491"/>
                <a:ext cx="3403600" cy="2975610"/>
              </a:xfrm>
              <a:prstGeom prst="rect">
                <a:avLst/>
              </a:prstGeom>
            </p:spPr>
          </p:pic>
          <p:sp>
            <p:nvSpPr>
              <p:cNvPr id="13" name="Rectangle 12"/>
              <p:cNvSpPr/>
              <p:nvPr/>
            </p:nvSpPr>
            <p:spPr>
              <a:xfrm>
                <a:off x="135823" y="77491"/>
                <a:ext cx="339558" cy="176455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" lastClr="FFFFFF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37041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1349</TotalTime>
  <Words>90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Warm-up </vt:lpstr>
      <vt:lpstr>Naming Congruent Corresponding Pieces</vt:lpstr>
      <vt:lpstr>Measurements with Isometries: Label each of the missing measurements.</vt:lpstr>
      <vt:lpstr>PowerPoint Presentation</vt:lpstr>
    </vt:vector>
  </TitlesOfParts>
  <Company>Dorchester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Windows User</dc:creator>
  <cp:lastModifiedBy>Bishop, Jennifer</cp:lastModifiedBy>
  <cp:revision>23</cp:revision>
  <dcterms:created xsi:type="dcterms:W3CDTF">2015-09-28T20:45:00Z</dcterms:created>
  <dcterms:modified xsi:type="dcterms:W3CDTF">2016-10-11T15:56:42Z</dcterms:modified>
</cp:coreProperties>
</file>