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handoutMasterIdLst>
    <p:handoutMasterId r:id="rId8"/>
  </p:handoutMasterIdLst>
  <p:sldIdLst>
    <p:sldId id="259" r:id="rId2"/>
    <p:sldId id="260" r:id="rId3"/>
    <p:sldId id="264" r:id="rId4"/>
    <p:sldId id="261" r:id="rId5"/>
    <p:sldId id="265" r:id="rId6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orient="horz" pos="1152">
          <p15:clr>
            <a:srgbClr val="A4A3A4"/>
          </p15:clr>
        </p15:guide>
        <p15:guide id="5" orient="horz" pos="3360">
          <p15:clr>
            <a:srgbClr val="A4A3A4"/>
          </p15:clr>
        </p15:guide>
        <p15:guide id="6" orient="horz" pos="3072">
          <p15:clr>
            <a:srgbClr val="A4A3A4"/>
          </p15:clr>
        </p15:guide>
        <p15:guide id="7" orient="horz" pos="864">
          <p15:clr>
            <a:srgbClr val="A4A3A4"/>
          </p15:clr>
        </p15:guide>
        <p15:guide id="8" orient="horz" pos="528">
          <p15:clr>
            <a:srgbClr val="A4A3A4"/>
          </p15:clr>
        </p15:guide>
        <p15:guide id="9" orient="horz" pos="2784">
          <p15:clr>
            <a:srgbClr val="A4A3A4"/>
          </p15:clr>
        </p15:guide>
        <p15:guide id="10" pos="3839">
          <p15:clr>
            <a:srgbClr val="A4A3A4"/>
          </p15:clr>
        </p15:guide>
        <p15:guide id="11" pos="959">
          <p15:clr>
            <a:srgbClr val="A4A3A4"/>
          </p15:clr>
        </p15:guide>
        <p15:guide id="12" pos="7007">
          <p15:clr>
            <a:srgbClr val="A4A3A4"/>
          </p15:clr>
        </p15:guide>
        <p15:guide id="13" pos="6719">
          <p15:clr>
            <a:srgbClr val="A4A3A4"/>
          </p15:clr>
        </p15:guide>
        <p15:guide id="14" pos="6143">
          <p15:clr>
            <a:srgbClr val="A4A3A4"/>
          </p15:clr>
        </p15:guide>
        <p15:guide id="15" pos="3983">
          <p15:clr>
            <a:srgbClr val="A4A3A4"/>
          </p15:clr>
        </p15:guide>
        <p15:guide id="16" pos="527">
          <p15:clr>
            <a:srgbClr val="A4A3A4"/>
          </p15:clr>
        </p15:guide>
        <p15:guide id="17" pos="715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84" d="100"/>
          <a:sy n="84" d="100"/>
        </p:scale>
        <p:origin x="658" y="77"/>
      </p:cViewPr>
      <p:guideLst>
        <p:guide orient="horz" pos="2160"/>
        <p:guide orient="horz" pos="1008"/>
        <p:guide orient="horz" pos="3792"/>
        <p:guide orient="horz" pos="1152"/>
        <p:guide orient="horz" pos="3360"/>
        <p:guide orient="horz" pos="3072"/>
        <p:guide orient="horz" pos="864"/>
        <p:guide orient="horz" pos="528"/>
        <p:guide orient="horz" pos="2784"/>
        <p:guide pos="3839"/>
        <p:guide pos="959"/>
        <p:guide pos="7007"/>
        <p:guide pos="6719"/>
        <p:guide pos="6143"/>
        <p:guide pos="3983"/>
        <p:guide pos="527"/>
        <p:guide pos="715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1680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4A8D02-4E65-4CCD-8312-4AB164C6C77D}" type="datetimeFigureOut">
              <a:rPr lang="en-US"/>
              <a:t>7/27/2018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119DBA-4540-49B3-8FA9-6259387ECF9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876198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755D9-D361-47B8-9652-3B4EA9776CE5}" type="datetimeFigureOut">
              <a:rPr lang="en-US"/>
              <a:t>7/27/2018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B36274-F2B9-4C45-BBB4-0EDF4CD651A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7688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36274-F2B9-4C45-BBB4-0EDF4CD651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441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371600"/>
            <a:ext cx="9144000" cy="3505200"/>
          </a:xfrm>
        </p:spPr>
        <p:txBody>
          <a:bodyPr>
            <a:noAutofit/>
          </a:bodyPr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4953000"/>
            <a:ext cx="8229600" cy="10668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501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316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52012" y="533400"/>
            <a:ext cx="1371600" cy="5592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2411" y="533400"/>
            <a:ext cx="8077201" cy="5592764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540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2"/>
              </a:buClr>
              <a:defRPr/>
            </a:lvl2pPr>
            <a:lvl5pPr>
              <a:defRPr/>
            </a:lvl5pPr>
            <a:lvl6pPr>
              <a:buClr>
                <a:schemeClr val="accent2"/>
              </a:buClr>
              <a:defRPr baseline="0"/>
            </a:lvl6pPr>
            <a:lvl7pPr>
              <a:buClr>
                <a:schemeClr val="accent2"/>
              </a:buClr>
              <a:defRPr baseline="0"/>
            </a:lvl7pPr>
            <a:lvl8pPr>
              <a:buClr>
                <a:schemeClr val="accent2"/>
              </a:buClr>
              <a:defRPr baseline="0"/>
            </a:lvl8pPr>
            <a:lvl9pPr>
              <a:buClr>
                <a:schemeClr val="accent2"/>
              </a:buClr>
              <a:defRPr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337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514601"/>
            <a:ext cx="9144000" cy="2819400"/>
          </a:xfrm>
        </p:spPr>
        <p:txBody>
          <a:bodyPr anchor="b">
            <a:noAutofit/>
          </a:bodyPr>
          <a:lstStyle>
            <a:lvl1pPr algn="l">
              <a:defRPr sz="6600" b="0" i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990600"/>
            <a:ext cx="8229600" cy="114300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654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4" y="1828800"/>
            <a:ext cx="4645152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75412" y="1828800"/>
            <a:ext cx="4648201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54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828800"/>
            <a:ext cx="46451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4" y="2667000"/>
            <a:ext cx="4645152" cy="33528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 baseline="0"/>
            </a:lvl6pPr>
            <a:lvl7pPr>
              <a:defRPr sz="1400" baseline="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78462" y="1828800"/>
            <a:ext cx="46451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78462" y="2667000"/>
            <a:ext cx="4645152" cy="33528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924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569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258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2590800"/>
            <a:ext cx="3276599" cy="1924050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0012" y="838200"/>
            <a:ext cx="6172201" cy="5181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6613" y="4648200"/>
            <a:ext cx="3276599" cy="13716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pPr/>
              <a:t>7/27/2018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643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2590800"/>
            <a:ext cx="3276599" cy="1924050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5103812" y="457200"/>
            <a:ext cx="6629400" cy="5943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484812" y="836610"/>
            <a:ext cx="5867401" cy="5183190"/>
          </a:xfrm>
          <a:solidFill>
            <a:schemeClr val="bg2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6613" y="4648200"/>
            <a:ext cx="3276599" cy="13716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73852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/>
        </p:nvGrpSpPr>
        <p:grpSpPr>
          <a:xfrm>
            <a:off x="-1" y="0"/>
            <a:ext cx="12188825" cy="6858000"/>
            <a:chOff x="-1" y="0"/>
            <a:chExt cx="12188825" cy="6858000"/>
          </a:xfrm>
        </p:grpSpPr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4164514" y="6705600"/>
              <a:ext cx="8024310" cy="152400"/>
            </a:xfrm>
            <a:prstGeom prst="rect">
              <a:avLst/>
            </a:prstGeom>
            <a:gradFill rotWithShape="0"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5">
                    <a:lumMod val="75000"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11680956" y="1981200"/>
              <a:ext cx="507868" cy="4267200"/>
            </a:xfrm>
            <a:prstGeom prst="rect">
              <a:avLst/>
            </a:prstGeom>
            <a:gradFill rotWithShape="0">
              <a:gsLst>
                <a:gs pos="0">
                  <a:schemeClr val="tx2">
                    <a:lumMod val="20000"/>
                    <a:lumOff val="80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-1" y="5257800"/>
              <a:ext cx="609441" cy="1524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-1" y="5410200"/>
              <a:ext cx="609441" cy="14478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11680956" y="0"/>
              <a:ext cx="507868" cy="1981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7618015" y="0"/>
              <a:ext cx="4062942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accent3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609440" y="304800"/>
              <a:ext cx="711015" cy="762000"/>
            </a:xfrm>
            <a:prstGeom prst="rect">
              <a:avLst/>
            </a:prstGeom>
            <a:solidFill>
              <a:schemeClr val="bg2">
                <a:lumMod val="50000"/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-1" y="1066800"/>
              <a:ext cx="609441" cy="4191000"/>
            </a:xfrm>
            <a:prstGeom prst="rect">
              <a:avLst/>
            </a:prstGeom>
            <a:gradFill rotWithShape="0">
              <a:gsLst>
                <a:gs pos="0">
                  <a:schemeClr val="bg2">
                    <a:lumMod val="50000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-1" y="304800"/>
              <a:ext cx="609441" cy="762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-1" y="0"/>
              <a:ext cx="1320456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accent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1320455" y="0"/>
              <a:ext cx="6297560" cy="3048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 flipV="1">
              <a:off x="609440" y="304800"/>
              <a:ext cx="0" cy="6553200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>
              <a:off x="609440" y="6705600"/>
              <a:ext cx="11579384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 flipV="1">
              <a:off x="11680956" y="0"/>
              <a:ext cx="0" cy="670560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>
              <a:off x="-1" y="304800"/>
              <a:ext cx="12188825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 flipH="1">
              <a:off x="7618015" y="457200"/>
              <a:ext cx="4570809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 flipV="1">
              <a:off x="7618015" y="0"/>
              <a:ext cx="0" cy="45720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auto">
            <a:xfrm>
              <a:off x="11680956" y="1981200"/>
              <a:ext cx="5078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26"/>
            <p:cNvSpPr>
              <a:spLocks noChangeShapeType="1"/>
            </p:cNvSpPr>
            <p:nvPr/>
          </p:nvSpPr>
          <p:spPr bwMode="auto">
            <a:xfrm>
              <a:off x="1320455" y="0"/>
              <a:ext cx="0" cy="106680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27"/>
            <p:cNvSpPr>
              <a:spLocks noChangeShapeType="1"/>
            </p:cNvSpPr>
            <p:nvPr/>
          </p:nvSpPr>
          <p:spPr bwMode="auto">
            <a:xfrm flipH="1">
              <a:off x="-1" y="1066800"/>
              <a:ext cx="1320456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30"/>
            <p:cNvSpPr>
              <a:spLocks noChangeShapeType="1"/>
            </p:cNvSpPr>
            <p:nvPr/>
          </p:nvSpPr>
          <p:spPr bwMode="auto">
            <a:xfrm flipH="1">
              <a:off x="-1" y="5257800"/>
              <a:ext cx="609441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31"/>
            <p:cNvSpPr>
              <a:spLocks noChangeShapeType="1"/>
            </p:cNvSpPr>
            <p:nvPr/>
          </p:nvSpPr>
          <p:spPr bwMode="auto">
            <a:xfrm flipH="1">
              <a:off x="-1" y="5410200"/>
              <a:ext cx="609441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828800"/>
            <a:ext cx="96012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17950" y="6172200"/>
            <a:ext cx="6862462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09012" y="6172200"/>
            <a:ext cx="1320059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83829175-527E-46A3-863C-1BB1F163B849}" type="datetimeFigureOut">
              <a:rPr lang="en-US" smtClean="0"/>
              <a:pPr/>
              <a:t>7/27/2018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33012" y="6172200"/>
            <a:ext cx="990601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5137D0E-4A4F-4307-8994-C1891D747D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522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3838" indent="-223838" algn="l" defTabSz="914400" rtl="0" eaLnBrk="1" latinLnBrk="0" hangingPunct="1">
        <a:lnSpc>
          <a:spcPct val="90000"/>
        </a:lnSpc>
        <a:spcBef>
          <a:spcPts val="18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3838" algn="l" defTabSz="914400" rtl="0" eaLnBrk="1" latinLnBrk="0" hangingPunct="1">
        <a:lnSpc>
          <a:spcPct val="90000"/>
        </a:lnSpc>
        <a:spcBef>
          <a:spcPts val="800"/>
        </a:spcBef>
        <a:buClr>
          <a:schemeClr val="accent2"/>
        </a:buClr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41363" indent="-171450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66788" indent="-173038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08088" indent="-173038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444752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82496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157984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Begrüßungen</a:t>
            </a:r>
            <a:r>
              <a:rPr lang="en-US" dirty="0"/>
              <a:t> und </a:t>
            </a:r>
            <a:r>
              <a:rPr lang="en-US" dirty="0" err="1"/>
              <a:t>Abschiebe</a:t>
            </a:r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6F328CE-E7AF-4748-A353-19696A9786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266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dirty="0" err="1"/>
              <a:t>Begrüßungen</a:t>
            </a:r>
            <a:r>
              <a:rPr lang="en-US" sz="4500" dirty="0"/>
              <a:t> 	</a:t>
            </a:r>
            <a:r>
              <a:rPr lang="en-US" sz="2500" i="1" dirty="0"/>
              <a:t>Greetings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03AD275-946F-4D6E-8136-108CE7EE8122}"/>
              </a:ext>
            </a:extLst>
          </p:cNvPr>
          <p:cNvSpPr txBox="1"/>
          <p:nvPr/>
        </p:nvSpPr>
        <p:spPr>
          <a:xfrm>
            <a:off x="3808412" y="2253734"/>
            <a:ext cx="2925801" cy="1077218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r>
              <a:rPr lang="en-US" sz="4000" b="1" dirty="0" err="1">
                <a:solidFill>
                  <a:schemeClr val="accent3">
                    <a:lumMod val="75000"/>
                  </a:schemeClr>
                </a:solidFill>
              </a:rPr>
              <a:t>Guten</a:t>
            </a: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 Tag!</a:t>
            </a:r>
          </a:p>
          <a:p>
            <a:r>
              <a:rPr lang="en-US" sz="2400" b="1" i="1" dirty="0">
                <a:solidFill>
                  <a:schemeClr val="accent3">
                    <a:lumMod val="75000"/>
                  </a:schemeClr>
                </a:solidFill>
              </a:rPr>
              <a:t>Good day! / hello!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485A529-2E91-4B7A-913E-5E7C54D8EDD8}"/>
              </a:ext>
            </a:extLst>
          </p:cNvPr>
          <p:cNvSpPr txBox="1"/>
          <p:nvPr/>
        </p:nvSpPr>
        <p:spPr>
          <a:xfrm>
            <a:off x="3427412" y="4536537"/>
            <a:ext cx="3930884" cy="1077218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r>
              <a:rPr lang="en-US" sz="4000" b="1" dirty="0" err="1">
                <a:solidFill>
                  <a:schemeClr val="accent5">
                    <a:lumMod val="75000"/>
                  </a:schemeClr>
                </a:solidFill>
              </a:rPr>
              <a:t>Guten</a:t>
            </a: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</a:rPr>
              <a:t> Morgen.</a:t>
            </a:r>
          </a:p>
          <a:p>
            <a:r>
              <a:rPr lang="en-US" sz="2400" b="1" i="1" dirty="0">
                <a:solidFill>
                  <a:schemeClr val="accent5">
                    <a:lumMod val="75000"/>
                  </a:schemeClr>
                </a:solidFill>
              </a:rPr>
              <a:t>Good morning.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689F82-F851-4D90-BE54-6D466E463F6D}"/>
              </a:ext>
            </a:extLst>
          </p:cNvPr>
          <p:cNvSpPr txBox="1"/>
          <p:nvPr/>
        </p:nvSpPr>
        <p:spPr>
          <a:xfrm>
            <a:off x="7161212" y="3295775"/>
            <a:ext cx="2751074" cy="1077218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r>
              <a:rPr lang="en-US" sz="4000" b="1" dirty="0" err="1">
                <a:solidFill>
                  <a:schemeClr val="accent3">
                    <a:lumMod val="75000"/>
                  </a:schemeClr>
                </a:solidFill>
              </a:rPr>
              <a:t>Grüß</a:t>
            </a: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 Gott!</a:t>
            </a:r>
          </a:p>
          <a:p>
            <a:r>
              <a:rPr lang="en-US" sz="2400" b="1" i="1" dirty="0">
                <a:solidFill>
                  <a:schemeClr val="accent3">
                    <a:lumMod val="75000"/>
                  </a:schemeClr>
                </a:solidFill>
              </a:rPr>
              <a:t>Hi! (Greet God!)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C482111-9C1B-46F3-9B7F-46EAAEB74A2F}"/>
              </a:ext>
            </a:extLst>
          </p:cNvPr>
          <p:cNvSpPr txBox="1"/>
          <p:nvPr/>
        </p:nvSpPr>
        <p:spPr>
          <a:xfrm>
            <a:off x="1446212" y="5073134"/>
            <a:ext cx="1220206" cy="1077218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</a:rPr>
              <a:t>Tag!</a:t>
            </a:r>
          </a:p>
          <a:p>
            <a:r>
              <a:rPr lang="en-US" sz="2400" b="1" i="1" dirty="0">
                <a:solidFill>
                  <a:srgbClr val="00B050"/>
                </a:solidFill>
              </a:rPr>
              <a:t>Hi!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76D714-D3DE-4F5C-B40A-ED4DA1064CB7}"/>
              </a:ext>
            </a:extLst>
          </p:cNvPr>
          <p:cNvSpPr txBox="1"/>
          <p:nvPr/>
        </p:nvSpPr>
        <p:spPr>
          <a:xfrm>
            <a:off x="1446212" y="2396625"/>
            <a:ext cx="1592103" cy="1077218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</a:rPr>
              <a:t>Hallo!</a:t>
            </a:r>
          </a:p>
          <a:p>
            <a:r>
              <a:rPr lang="en-US" sz="2400" b="1" i="1" dirty="0">
                <a:solidFill>
                  <a:srgbClr val="00B050"/>
                </a:solidFill>
              </a:rPr>
              <a:t>hello!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500557C-AB50-454E-A6AD-B3AA5EC1E685}"/>
              </a:ext>
            </a:extLst>
          </p:cNvPr>
          <p:cNvSpPr txBox="1"/>
          <p:nvPr/>
        </p:nvSpPr>
        <p:spPr>
          <a:xfrm>
            <a:off x="8609012" y="4719191"/>
            <a:ext cx="2858475" cy="1077218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r>
              <a:rPr lang="en-US" sz="4000" b="1" dirty="0" err="1">
                <a:solidFill>
                  <a:srgbClr val="00B050"/>
                </a:solidFill>
              </a:rPr>
              <a:t>Grüß</a:t>
            </a:r>
            <a:r>
              <a:rPr lang="en-US" sz="4000" b="1" dirty="0">
                <a:solidFill>
                  <a:srgbClr val="00B050"/>
                </a:solidFill>
              </a:rPr>
              <a:t> dich!</a:t>
            </a:r>
          </a:p>
          <a:p>
            <a:r>
              <a:rPr lang="en-US" sz="2400" b="1" i="1" dirty="0">
                <a:solidFill>
                  <a:srgbClr val="00B050"/>
                </a:solidFill>
              </a:rPr>
              <a:t>Hi! (greeting you!)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A53CF5E-7C24-444C-AF6C-9CBF0A86A940}"/>
              </a:ext>
            </a:extLst>
          </p:cNvPr>
          <p:cNvSpPr txBox="1"/>
          <p:nvPr/>
        </p:nvSpPr>
        <p:spPr>
          <a:xfrm>
            <a:off x="6856412" y="1620051"/>
            <a:ext cx="4964821" cy="144655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r>
              <a:rPr lang="en-US" sz="4000" b="1" dirty="0" err="1">
                <a:solidFill>
                  <a:srgbClr val="00B050"/>
                </a:solidFill>
              </a:rPr>
              <a:t>Servus</a:t>
            </a:r>
            <a:r>
              <a:rPr lang="en-US" sz="4000" b="1" dirty="0">
                <a:solidFill>
                  <a:srgbClr val="00B050"/>
                </a:solidFill>
              </a:rPr>
              <a:t>!</a:t>
            </a:r>
          </a:p>
          <a:p>
            <a:r>
              <a:rPr lang="en-US" sz="2400" b="1" i="1" dirty="0">
                <a:solidFill>
                  <a:srgbClr val="00B050"/>
                </a:solidFill>
              </a:rPr>
              <a:t>Hi! </a:t>
            </a:r>
          </a:p>
          <a:p>
            <a:r>
              <a:rPr lang="en-US" sz="2400" b="1" i="1" dirty="0">
                <a:solidFill>
                  <a:srgbClr val="00B050"/>
                </a:solidFill>
              </a:rPr>
              <a:t>(southern Germany and Austria)</a:t>
            </a:r>
          </a:p>
        </p:txBody>
      </p:sp>
    </p:spTree>
    <p:extLst>
      <p:ext uri="{BB962C8B-B14F-4D97-AF65-F5344CB8AC3E}">
        <p14:creationId xmlns:p14="http://schemas.microsoft.com/office/powerpoint/2010/main" val="685996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dirty="0" err="1"/>
              <a:t>Abschiede</a:t>
            </a:r>
            <a:r>
              <a:rPr lang="en-US" sz="4500" dirty="0"/>
              <a:t>	 	</a:t>
            </a:r>
            <a:r>
              <a:rPr lang="en-US" sz="2500" i="1" dirty="0"/>
              <a:t>Goodbyes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03AD275-946F-4D6E-8136-108CE7EE8122}"/>
              </a:ext>
            </a:extLst>
          </p:cNvPr>
          <p:cNvSpPr txBox="1"/>
          <p:nvPr/>
        </p:nvSpPr>
        <p:spPr>
          <a:xfrm>
            <a:off x="3503612" y="1818620"/>
            <a:ext cx="4767652" cy="1077218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Auf Wiedersehen!</a:t>
            </a:r>
          </a:p>
          <a:p>
            <a:r>
              <a:rPr lang="en-US" sz="2400" b="1" i="1" dirty="0">
                <a:solidFill>
                  <a:schemeClr val="accent3">
                    <a:lumMod val="75000"/>
                  </a:schemeClr>
                </a:solidFill>
              </a:rPr>
              <a:t>Goodbye (Till I see you again!)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485A529-2E91-4B7A-913E-5E7C54D8EDD8}"/>
              </a:ext>
            </a:extLst>
          </p:cNvPr>
          <p:cNvSpPr txBox="1"/>
          <p:nvPr/>
        </p:nvSpPr>
        <p:spPr>
          <a:xfrm>
            <a:off x="3656012" y="3594100"/>
            <a:ext cx="3070071" cy="1077218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r>
              <a:rPr lang="en-US" sz="4000" b="1" dirty="0">
                <a:solidFill>
                  <a:schemeClr val="accent5">
                    <a:lumMod val="75000"/>
                  </a:schemeClr>
                </a:solidFill>
              </a:rPr>
              <a:t>Bis morgen!</a:t>
            </a:r>
          </a:p>
          <a:p>
            <a:r>
              <a:rPr lang="en-US" sz="2400" b="1" i="1" dirty="0">
                <a:solidFill>
                  <a:schemeClr val="accent5">
                    <a:lumMod val="75000"/>
                  </a:schemeClr>
                </a:solidFill>
              </a:rPr>
              <a:t>Till tomorrow!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689F82-F851-4D90-BE54-6D466E463F6D}"/>
              </a:ext>
            </a:extLst>
          </p:cNvPr>
          <p:cNvSpPr txBox="1"/>
          <p:nvPr/>
        </p:nvSpPr>
        <p:spPr>
          <a:xfrm>
            <a:off x="7618412" y="3091934"/>
            <a:ext cx="2669320" cy="1077218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r>
              <a:rPr lang="en-US" sz="4000" b="1" dirty="0">
                <a:solidFill>
                  <a:schemeClr val="accent5">
                    <a:lumMod val="75000"/>
                  </a:schemeClr>
                </a:solidFill>
              </a:rPr>
              <a:t>Bis </a:t>
            </a:r>
            <a:r>
              <a:rPr lang="en-US" sz="4000" b="1" dirty="0" err="1">
                <a:solidFill>
                  <a:schemeClr val="accent5">
                    <a:lumMod val="75000"/>
                  </a:schemeClr>
                </a:solidFill>
              </a:rPr>
              <a:t>später</a:t>
            </a: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</a:rPr>
              <a:t>!</a:t>
            </a:r>
          </a:p>
          <a:p>
            <a:r>
              <a:rPr lang="en-US" sz="2400" b="1" i="1" dirty="0">
                <a:solidFill>
                  <a:schemeClr val="accent5">
                    <a:lumMod val="75000"/>
                  </a:schemeClr>
                </a:solidFill>
              </a:rPr>
              <a:t>See you later!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C482111-9C1B-46F3-9B7F-46EAAEB74A2F}"/>
              </a:ext>
            </a:extLst>
          </p:cNvPr>
          <p:cNvSpPr txBox="1"/>
          <p:nvPr/>
        </p:nvSpPr>
        <p:spPr>
          <a:xfrm>
            <a:off x="1446212" y="5073134"/>
            <a:ext cx="3203121" cy="1077218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r>
              <a:rPr lang="en-US" sz="4000" b="1" dirty="0">
                <a:solidFill>
                  <a:schemeClr val="accent5">
                    <a:lumMod val="75000"/>
                  </a:schemeClr>
                </a:solidFill>
              </a:rPr>
              <a:t>Bis </a:t>
            </a:r>
            <a:r>
              <a:rPr lang="en-US" sz="4000" b="1" dirty="0" err="1">
                <a:solidFill>
                  <a:schemeClr val="accent5">
                    <a:lumMod val="75000"/>
                  </a:schemeClr>
                </a:solidFill>
              </a:rPr>
              <a:t>nachher</a:t>
            </a: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</a:rPr>
              <a:t>!</a:t>
            </a:r>
          </a:p>
          <a:p>
            <a:r>
              <a:rPr lang="en-US" sz="2400" b="1" i="1" dirty="0">
                <a:solidFill>
                  <a:schemeClr val="accent5">
                    <a:lumMod val="75000"/>
                  </a:schemeClr>
                </a:solidFill>
              </a:rPr>
              <a:t>See you later today!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76D714-D3DE-4F5C-B40A-ED4DA1064CB7}"/>
              </a:ext>
            </a:extLst>
          </p:cNvPr>
          <p:cNvSpPr txBox="1"/>
          <p:nvPr/>
        </p:nvSpPr>
        <p:spPr>
          <a:xfrm>
            <a:off x="1419471" y="2574548"/>
            <a:ext cx="2165978" cy="1077218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r>
              <a:rPr lang="en-US" sz="4000" b="1" dirty="0" err="1">
                <a:solidFill>
                  <a:srgbClr val="00B050"/>
                </a:solidFill>
              </a:rPr>
              <a:t>Tschüss</a:t>
            </a:r>
            <a:r>
              <a:rPr lang="en-US" sz="4000" b="1" dirty="0">
                <a:solidFill>
                  <a:srgbClr val="00B050"/>
                </a:solidFill>
              </a:rPr>
              <a:t>!</a:t>
            </a:r>
          </a:p>
          <a:p>
            <a:r>
              <a:rPr lang="en-US" sz="2400" b="1" i="1" dirty="0">
                <a:solidFill>
                  <a:srgbClr val="00B050"/>
                </a:solidFill>
              </a:rPr>
              <a:t>Bye!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A53CF5E-7C24-444C-AF6C-9CBF0A86A940}"/>
              </a:ext>
            </a:extLst>
          </p:cNvPr>
          <p:cNvSpPr txBox="1"/>
          <p:nvPr/>
        </p:nvSpPr>
        <p:spPr>
          <a:xfrm>
            <a:off x="8742338" y="1558268"/>
            <a:ext cx="2052165" cy="1077218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r>
              <a:rPr lang="en-US" sz="4000" b="1" dirty="0" err="1">
                <a:solidFill>
                  <a:srgbClr val="00B050"/>
                </a:solidFill>
              </a:rPr>
              <a:t>Tschau</a:t>
            </a:r>
            <a:r>
              <a:rPr lang="en-US" sz="4000" b="1" dirty="0">
                <a:solidFill>
                  <a:srgbClr val="00B050"/>
                </a:solidFill>
              </a:rPr>
              <a:t>!</a:t>
            </a:r>
          </a:p>
          <a:p>
            <a:r>
              <a:rPr lang="en-US" sz="2400" b="1" i="1" dirty="0">
                <a:solidFill>
                  <a:srgbClr val="00B050"/>
                </a:solidFill>
              </a:rPr>
              <a:t>Bye!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60676F8-BAB3-40C8-99C9-33222FD9F2E7}"/>
              </a:ext>
            </a:extLst>
          </p:cNvPr>
          <p:cNvSpPr txBox="1"/>
          <p:nvPr/>
        </p:nvSpPr>
        <p:spPr>
          <a:xfrm>
            <a:off x="9371012" y="4486132"/>
            <a:ext cx="2271776" cy="1077218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r>
              <a:rPr lang="en-US" sz="4000" b="1" dirty="0">
                <a:solidFill>
                  <a:schemeClr val="accent5">
                    <a:lumMod val="75000"/>
                  </a:schemeClr>
                </a:solidFill>
              </a:rPr>
              <a:t>Bis bald!</a:t>
            </a:r>
          </a:p>
          <a:p>
            <a:r>
              <a:rPr lang="en-US" sz="2400" b="1" i="1" dirty="0">
                <a:solidFill>
                  <a:schemeClr val="accent5">
                    <a:lumMod val="75000"/>
                  </a:schemeClr>
                </a:solidFill>
              </a:rPr>
              <a:t>See you soon!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D500178-C068-4823-945A-AF7019B6CA3A}"/>
              </a:ext>
            </a:extLst>
          </p:cNvPr>
          <p:cNvSpPr txBox="1"/>
          <p:nvPr/>
        </p:nvSpPr>
        <p:spPr>
          <a:xfrm>
            <a:off x="6170612" y="5049530"/>
            <a:ext cx="2412840" cy="1077218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r>
              <a:rPr lang="en-US" sz="4000" b="1" dirty="0">
                <a:solidFill>
                  <a:schemeClr val="accent5">
                    <a:lumMod val="75000"/>
                  </a:schemeClr>
                </a:solidFill>
              </a:rPr>
              <a:t>Bis </a:t>
            </a:r>
            <a:r>
              <a:rPr lang="en-US" sz="4000" b="1" dirty="0" err="1">
                <a:solidFill>
                  <a:schemeClr val="accent5">
                    <a:lumMod val="75000"/>
                  </a:schemeClr>
                </a:solidFill>
              </a:rPr>
              <a:t>dann</a:t>
            </a: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</a:rPr>
              <a:t>!</a:t>
            </a:r>
          </a:p>
          <a:p>
            <a:r>
              <a:rPr lang="en-US" sz="2400" b="1" i="1" dirty="0">
                <a:solidFill>
                  <a:schemeClr val="accent5">
                    <a:lumMod val="75000"/>
                  </a:schemeClr>
                </a:solidFill>
              </a:rPr>
              <a:t>Till then!</a:t>
            </a:r>
          </a:p>
        </p:txBody>
      </p:sp>
    </p:spTree>
    <p:extLst>
      <p:ext uri="{BB962C8B-B14F-4D97-AF65-F5344CB8AC3E}">
        <p14:creationId xmlns:p14="http://schemas.microsoft.com/office/powerpoint/2010/main" val="1733537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title="Title and Content Layout with Chart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655320"/>
          </a:xfrm>
        </p:spPr>
        <p:txBody>
          <a:bodyPr>
            <a:noAutofit/>
          </a:bodyPr>
          <a:lstStyle/>
          <a:p>
            <a:r>
              <a:rPr lang="en-US" sz="4500" dirty="0"/>
              <a:t>Formal v. Informal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91AD93-A3D1-4EC3-AFF5-A41A4E84A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2414" y="1295400"/>
            <a:ext cx="9601200" cy="4724400"/>
          </a:xfrm>
        </p:spPr>
        <p:txBody>
          <a:bodyPr/>
          <a:lstStyle/>
          <a:p>
            <a:r>
              <a:rPr lang="en-US" sz="2500" dirty="0"/>
              <a:t>Depends on who you are talking to….</a:t>
            </a:r>
          </a:p>
          <a:p>
            <a:pPr lvl="1"/>
            <a:r>
              <a:rPr lang="en-US" sz="2500" dirty="0"/>
              <a:t>Adult v. Peer</a:t>
            </a:r>
          </a:p>
          <a:p>
            <a:pPr lvl="1"/>
            <a:r>
              <a:rPr lang="en-US" sz="2500" dirty="0"/>
              <a:t>Relative v. Stranger</a:t>
            </a:r>
          </a:p>
          <a:p>
            <a:pPr marL="279082" lvl="1" indent="0">
              <a:buNone/>
            </a:pPr>
            <a:endParaRPr lang="en-US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065CF1E-C85A-4F6E-BE4F-0B8A6F7C24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4209573"/>
              </p:ext>
            </p:extLst>
          </p:nvPr>
        </p:nvGraphicFramePr>
        <p:xfrm>
          <a:off x="1141412" y="2667000"/>
          <a:ext cx="9982203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7401">
                  <a:extLst>
                    <a:ext uri="{9D8B030D-6E8A-4147-A177-3AD203B41FA5}">
                      <a16:colId xmlns:a16="http://schemas.microsoft.com/office/drawing/2014/main" val="3877738468"/>
                    </a:ext>
                  </a:extLst>
                </a:gridCol>
                <a:gridCol w="3327401">
                  <a:extLst>
                    <a:ext uri="{9D8B030D-6E8A-4147-A177-3AD203B41FA5}">
                      <a16:colId xmlns:a16="http://schemas.microsoft.com/office/drawing/2014/main" val="3655372090"/>
                    </a:ext>
                  </a:extLst>
                </a:gridCol>
                <a:gridCol w="3327401">
                  <a:extLst>
                    <a:ext uri="{9D8B030D-6E8A-4147-A177-3AD203B41FA5}">
                      <a16:colId xmlns:a16="http://schemas.microsoft.com/office/drawing/2014/main" val="949319754"/>
                    </a:ext>
                  </a:extLst>
                </a:gridCol>
              </a:tblGrid>
              <a:tr h="821120">
                <a:tc>
                  <a:txBody>
                    <a:bodyPr/>
                    <a:lstStyle/>
                    <a:p>
                      <a:r>
                        <a:rPr lang="en-US" sz="2200" dirty="0"/>
                        <a:t>Formal Greetings and Goodbyes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Informal Greetings and Goodbyes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Can be used in both situations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6117506"/>
                  </a:ext>
                </a:extLst>
              </a:tr>
              <a:tr h="2988880">
                <a:tc>
                  <a:txBody>
                    <a:bodyPr/>
                    <a:lstStyle/>
                    <a:p>
                      <a:r>
                        <a:rPr lang="en-US" sz="2200" dirty="0" err="1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Guten</a:t>
                      </a:r>
                      <a:r>
                        <a:rPr lang="en-US" sz="220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 Tag.</a:t>
                      </a:r>
                    </a:p>
                    <a:p>
                      <a:r>
                        <a:rPr lang="en-US" sz="2200" dirty="0" err="1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Grüß</a:t>
                      </a:r>
                      <a:r>
                        <a:rPr lang="en-US" sz="220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 Gott.</a:t>
                      </a:r>
                    </a:p>
                    <a:p>
                      <a:r>
                        <a:rPr lang="en-US" sz="2200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Auf Wiedersehen.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Tag.</a:t>
                      </a:r>
                    </a:p>
                    <a:p>
                      <a:r>
                        <a:rPr lang="en-US" sz="2200" dirty="0" err="1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Grüß</a:t>
                      </a:r>
                      <a:r>
                        <a:rPr lang="en-US" sz="220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 dich.</a:t>
                      </a:r>
                    </a:p>
                    <a:p>
                      <a:r>
                        <a:rPr lang="en-US" sz="220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Hallo.</a:t>
                      </a:r>
                    </a:p>
                    <a:p>
                      <a:r>
                        <a:rPr lang="en-US" sz="2200" dirty="0" err="1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Tschau</a:t>
                      </a:r>
                      <a:endParaRPr lang="en-US" sz="2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err="1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Guten</a:t>
                      </a:r>
                      <a:r>
                        <a:rPr lang="en-US" sz="220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 Morgen.</a:t>
                      </a:r>
                    </a:p>
                    <a:p>
                      <a:r>
                        <a:rPr lang="en-US" sz="2200" dirty="0" err="1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Servus</a:t>
                      </a:r>
                      <a:r>
                        <a:rPr lang="en-US" sz="220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.</a:t>
                      </a:r>
                    </a:p>
                    <a:p>
                      <a:r>
                        <a:rPr lang="en-US" sz="2200" dirty="0" err="1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Tschüss</a:t>
                      </a:r>
                      <a:r>
                        <a:rPr lang="en-US" sz="2200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.</a:t>
                      </a:r>
                    </a:p>
                    <a:p>
                      <a:r>
                        <a:rPr lang="en-US" sz="2200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Bis morgen.</a:t>
                      </a:r>
                    </a:p>
                    <a:p>
                      <a:r>
                        <a:rPr lang="en-US" sz="2200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Bis </a:t>
                      </a:r>
                      <a:r>
                        <a:rPr lang="en-US" sz="2200" dirty="0" err="1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nachher</a:t>
                      </a:r>
                      <a:r>
                        <a:rPr lang="en-US" sz="2200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.</a:t>
                      </a:r>
                    </a:p>
                    <a:p>
                      <a:r>
                        <a:rPr lang="en-US" sz="2200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Bis </a:t>
                      </a:r>
                      <a:r>
                        <a:rPr lang="en-US" sz="2200" dirty="0" err="1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später</a:t>
                      </a:r>
                      <a:r>
                        <a:rPr lang="en-US" sz="2200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.</a:t>
                      </a:r>
                    </a:p>
                    <a:p>
                      <a:r>
                        <a:rPr lang="en-US" sz="2200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Bis bald.</a:t>
                      </a:r>
                    </a:p>
                    <a:p>
                      <a:r>
                        <a:rPr lang="en-US" sz="2200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Bis </a:t>
                      </a:r>
                      <a:r>
                        <a:rPr lang="en-US" sz="2200" dirty="0" err="1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dann</a:t>
                      </a:r>
                      <a:r>
                        <a:rPr lang="en-US" sz="2200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3915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9783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E40D2-2618-4AF4-B918-D25D277F7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err="1"/>
              <a:t>Vier</a:t>
            </a:r>
            <a:r>
              <a:rPr lang="en-US" sz="4800" dirty="0"/>
              <a:t>-Eck Spiel	</a:t>
            </a:r>
            <a:r>
              <a:rPr lang="en-US" i="1" dirty="0"/>
              <a:t>	4-Corners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40F9AF-C0BD-41FB-B3B1-7D9DDA8EC7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sz="4400" dirty="0"/>
              <a:t>Auf Wiedersehen!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E5B3AB-854C-4BA0-B560-FB469618A3F7}"/>
              </a:ext>
            </a:extLst>
          </p:cNvPr>
          <p:cNvSpPr txBox="1"/>
          <p:nvPr/>
        </p:nvSpPr>
        <p:spPr>
          <a:xfrm>
            <a:off x="4189412" y="3200400"/>
            <a:ext cx="2712602" cy="76944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r>
              <a:rPr lang="en-US" sz="4400" dirty="0"/>
              <a:t>Bis </a:t>
            </a:r>
            <a:r>
              <a:rPr lang="en-US" sz="4400" dirty="0" err="1"/>
              <a:t>später</a:t>
            </a:r>
            <a:endParaRPr lang="en-US" sz="4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2BEC99-608B-4BE5-8EDE-B084761589A0}"/>
              </a:ext>
            </a:extLst>
          </p:cNvPr>
          <p:cNvSpPr txBox="1"/>
          <p:nvPr/>
        </p:nvSpPr>
        <p:spPr>
          <a:xfrm>
            <a:off x="4494212" y="3208872"/>
            <a:ext cx="1713931" cy="76944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r>
              <a:rPr lang="en-US" sz="4400" dirty="0"/>
              <a:t>Hallo!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A656984-6957-4B73-8EFB-2B928AD9D405}"/>
              </a:ext>
            </a:extLst>
          </p:cNvPr>
          <p:cNvSpPr txBox="1"/>
          <p:nvPr/>
        </p:nvSpPr>
        <p:spPr>
          <a:xfrm>
            <a:off x="4494212" y="3175344"/>
            <a:ext cx="2622834" cy="76944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r>
              <a:rPr lang="en-US" sz="4400" dirty="0"/>
              <a:t>Bis </a:t>
            </a:r>
            <a:r>
              <a:rPr lang="en-US" sz="4400" dirty="0" err="1"/>
              <a:t>dann</a:t>
            </a:r>
            <a:r>
              <a:rPr lang="en-US" sz="4400" dirty="0"/>
              <a:t>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2F8127-38B2-4E98-BD0B-056DA49B2412}"/>
              </a:ext>
            </a:extLst>
          </p:cNvPr>
          <p:cNvSpPr txBox="1"/>
          <p:nvPr/>
        </p:nvSpPr>
        <p:spPr>
          <a:xfrm>
            <a:off x="4495672" y="3166872"/>
            <a:ext cx="3249608" cy="76944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r>
              <a:rPr lang="en-US" sz="4400" dirty="0" err="1"/>
              <a:t>Guten</a:t>
            </a:r>
            <a:r>
              <a:rPr lang="en-US" sz="4400" dirty="0"/>
              <a:t> Tag!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2760A26-51EF-494C-8CB4-6B0F71D0E780}"/>
              </a:ext>
            </a:extLst>
          </p:cNvPr>
          <p:cNvSpPr txBox="1"/>
          <p:nvPr/>
        </p:nvSpPr>
        <p:spPr>
          <a:xfrm>
            <a:off x="4272855" y="3141816"/>
            <a:ext cx="3472425" cy="76944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r>
              <a:rPr lang="en-US" sz="4400" dirty="0"/>
              <a:t>Bis </a:t>
            </a:r>
            <a:r>
              <a:rPr lang="en-US" sz="4400" dirty="0" err="1"/>
              <a:t>nachher</a:t>
            </a:r>
            <a:r>
              <a:rPr lang="en-US" sz="4400" dirty="0"/>
              <a:t>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4E304C1-A5EE-4F11-B147-33CE8F5E4A27}"/>
              </a:ext>
            </a:extLst>
          </p:cNvPr>
          <p:cNvSpPr txBox="1"/>
          <p:nvPr/>
        </p:nvSpPr>
        <p:spPr>
          <a:xfrm>
            <a:off x="4126739" y="3134016"/>
            <a:ext cx="4392549" cy="76944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r>
              <a:rPr lang="en-US" sz="4400" dirty="0" err="1"/>
              <a:t>Guten</a:t>
            </a:r>
            <a:r>
              <a:rPr lang="en-US" sz="4400" dirty="0"/>
              <a:t> Morgen!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87CFECF-7D6A-4347-B438-742BDFB01A9C}"/>
              </a:ext>
            </a:extLst>
          </p:cNvPr>
          <p:cNvSpPr txBox="1"/>
          <p:nvPr/>
        </p:nvSpPr>
        <p:spPr>
          <a:xfrm>
            <a:off x="4747091" y="3049704"/>
            <a:ext cx="2430474" cy="76944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r>
              <a:rPr lang="en-US" sz="4400" dirty="0"/>
              <a:t>Bis bald!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3F7669C-57BE-4FB1-BBDF-AC10E10D6607}"/>
              </a:ext>
            </a:extLst>
          </p:cNvPr>
          <p:cNvSpPr txBox="1"/>
          <p:nvPr/>
        </p:nvSpPr>
        <p:spPr>
          <a:xfrm>
            <a:off x="4393795" y="3074760"/>
            <a:ext cx="2303836" cy="76944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r>
              <a:rPr lang="en-US" sz="4400" dirty="0" err="1"/>
              <a:t>Tschüss</a:t>
            </a:r>
            <a:r>
              <a:rPr lang="en-US" sz="4400" dirty="0"/>
              <a:t>!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0B952DC-51E0-479A-82E6-05304985D0A9}"/>
              </a:ext>
            </a:extLst>
          </p:cNvPr>
          <p:cNvSpPr txBox="1"/>
          <p:nvPr/>
        </p:nvSpPr>
        <p:spPr>
          <a:xfrm>
            <a:off x="4083843" y="3135048"/>
            <a:ext cx="3033203" cy="76944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r>
              <a:rPr lang="en-US" sz="4400" dirty="0" err="1"/>
              <a:t>Grüß</a:t>
            </a:r>
            <a:r>
              <a:rPr lang="en-US" sz="4400" dirty="0"/>
              <a:t> dich!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D002DC2-96FD-47C6-8603-6342403CE1D3}"/>
              </a:ext>
            </a:extLst>
          </p:cNvPr>
          <p:cNvSpPr txBox="1"/>
          <p:nvPr/>
        </p:nvSpPr>
        <p:spPr>
          <a:xfrm>
            <a:off x="4198875" y="3150444"/>
            <a:ext cx="2249334" cy="76944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r>
              <a:rPr lang="en-US" sz="4400" dirty="0" err="1"/>
              <a:t>Tschau</a:t>
            </a:r>
            <a:r>
              <a:rPr lang="en-US" sz="44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776799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</p:bldLst>
  </p:timing>
</p:sld>
</file>

<file path=ppt/theme/theme1.xml><?xml version="1.0" encoding="utf-8"?>
<a:theme xmlns:a="http://schemas.openxmlformats.org/drawingml/2006/main" name="Vertical and Horizontal design templat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Vertical and horizontal design slides.potx" id="{7E307492-4344-40EC-954C-E30551E95991}" vid="{493C3130-E1FA-416B-8465-D41FAD56C1B7}"/>
    </a:ext>
  </a:extLst>
</a:theme>
</file>

<file path=ppt/theme/theme2.xml><?xml version="1.0" encoding="utf-8"?>
<a:theme xmlns:a="http://schemas.openxmlformats.org/drawingml/2006/main" name="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Vertical and horizontal design slides</Template>
  <TotalTime>293</TotalTime>
  <Words>214</Words>
  <Application>Microsoft Office PowerPoint</Application>
  <PresentationFormat>Custom</PresentationFormat>
  <Paragraphs>72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굴림</vt:lpstr>
      <vt:lpstr>Arial</vt:lpstr>
      <vt:lpstr>Century Gothic</vt:lpstr>
      <vt:lpstr>Vertical and Horizontal design template</vt:lpstr>
      <vt:lpstr>Begrüßungen und Abschiebe</vt:lpstr>
      <vt:lpstr>Begrüßungen  Greetings</vt:lpstr>
      <vt:lpstr>Abschiede   Goodbyes</vt:lpstr>
      <vt:lpstr>Formal v. Informal</vt:lpstr>
      <vt:lpstr>Vier-Eck Spiel  4-Corners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Begrüßungen und Abschiebe</dc:title>
  <dc:creator>Eames, Jennifer</dc:creator>
  <cp:lastModifiedBy>Eames, Jennifer</cp:lastModifiedBy>
  <cp:revision>7</cp:revision>
  <dcterms:created xsi:type="dcterms:W3CDTF">2018-07-26T15:17:53Z</dcterms:created>
  <dcterms:modified xsi:type="dcterms:W3CDTF">2018-07-27T21:03:19Z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74067800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