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2CAB-E937-4FE3-AA1B-CB7F3197A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F4F4D1-C0C9-44D7-8AB5-D2483A3B8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0626D-9A9C-4D96-8D97-727598FF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8AD0-81FF-493B-9F60-29062985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251E1-7888-4405-8490-78B7926A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1BB1-5FAF-437B-B0F7-59F176B0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95DB1-4847-4BF3-AA4F-08368C349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7505B-0D9A-43D4-BA19-9186E61B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7390C-6F62-40C4-A82F-FBC36F85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20EB9-8F4E-4804-BEA6-5E3E889B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4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BBF27-0C8B-4D05-A061-C55264ECC3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6204A-2861-43C5-805F-C4249DFE1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1A38F-FBA0-4A6C-84C1-687A58ADA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77190-D28F-4A12-9C55-FE523E9E1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AED84-A642-4ECF-A9EF-C0E513E3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5A46-2267-4903-AED0-3CC47AA8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25630-95B2-4DFD-8E6C-AAC9CF0A2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A0B27-A3AD-4EB0-AAA1-0C42482A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98B98-6F3B-463A-92CB-A5DBF6B7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99D37-7CE4-45C9-9925-9F996A25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DCCB4-C9DF-49ED-BD55-04AAC9CF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9BB97-BD43-413F-A97C-C2A529A1A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31278-665C-46C9-A43C-91D37F47D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E01A-925E-4945-862D-B5601EF7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BB090-4FCD-4516-8380-9EB4DB8F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8D33-8BA2-46C3-890E-9612D73BD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C299-99B7-48A4-9699-E05BC5CCD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BB113-2380-4B86-BDA3-9CB9E6221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693AB-07E3-4127-A96F-3B09C449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38453-8F62-47BB-BE85-2F7BB853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33175-0FBC-4ED9-8779-7BDFE314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6AEE5-41B9-44D7-A320-5EE11B12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3C31C-F3AE-463F-89DD-C32ED064F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C468E-00FB-4BC2-8DE6-3CDED69CD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FC1F6-90A3-4D67-8986-8B418AE57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A3DAB-2C79-4741-9671-C7151545B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68107-BA1B-47E4-9425-744ACF88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C1B92D-0E82-44F9-A94B-DF2B32DE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48711-1D92-48BB-971B-E34EC086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629C-3ABE-492F-B4D9-70C38A8D1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BC2E58-AB5B-4B3C-AA7A-B55DAC3A8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B02678-B07F-4103-A62E-0ABE7C5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F4720-D1B4-4168-AEE0-CFED5DB3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343BD-AC5D-4D90-AB97-4696C639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703BD-87E4-45B3-ADD3-6A84CBDF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C4339-72C6-478A-965C-DB5818B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9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0237A-F03E-40A8-831D-60FF867C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3624A-16BE-499B-B920-8D971BDF3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E02B5-66F2-49A1-82FC-827098ADA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9B9E2-FC6F-4DC2-AC59-E5C0B176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A1669-C811-4F8C-910A-6FE60577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693-6363-4450-9466-70927AEA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0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801F-DE9F-45F3-94A3-6E51ED77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E984C9-9F6A-45F9-A48A-C16E08BC3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483C8-466A-4516-9728-9A438944E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FC3B0-EE1F-4EAB-AE56-09BD0C3A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2DE51-4DEA-4F58-BAF1-AE2F1DAB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5984E-3869-4843-8C44-9E739748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0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3B55A2-AE4D-41E6-8842-E92E6799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876C9-37FB-48C4-89B6-046BFB59F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B1A6B-CE06-48B8-9A71-79419D5E6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EF59-4CEF-430D-993D-2F6C77ACCD5F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D63ED-7CC0-460E-BF80-E5057ACAA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80B6-51F6-4636-AC2F-0646BC7FC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740B0-9889-4497-AE2B-758C9461F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AAF77-07A1-4C1E-9762-922480A77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Der </a:t>
            </a:r>
            <a:r>
              <a:rPr lang="en-US"/>
              <a:t>Sporti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85CD7-DFF4-4294-A6E3-165C39A397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8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21938BD-8410-4782-B736-5ACA6E9F1B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496" y="89438"/>
            <a:ext cx="4878358" cy="57146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B4580A-CA69-493E-9E8F-1EA1D6C47967}"/>
              </a:ext>
            </a:extLst>
          </p:cNvPr>
          <p:cNvSpPr txBox="1"/>
          <p:nvPr/>
        </p:nvSpPr>
        <p:spPr>
          <a:xfrm>
            <a:off x="433527" y="642594"/>
            <a:ext cx="5792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/>
              <a:t>Was </a:t>
            </a:r>
            <a:r>
              <a:rPr lang="en-US" sz="2700" dirty="0" err="1"/>
              <a:t>macht</a:t>
            </a:r>
            <a:r>
              <a:rPr lang="en-US" sz="2700" dirty="0"/>
              <a:t> der </a:t>
            </a:r>
            <a:r>
              <a:rPr lang="en-US" sz="2700" dirty="0" err="1"/>
              <a:t>Junge</a:t>
            </a:r>
            <a:r>
              <a:rPr lang="en-US" sz="2700" dirty="0"/>
              <a:t> in seiner </a:t>
            </a:r>
            <a:r>
              <a:rPr lang="en-US" sz="2700" dirty="0" err="1"/>
              <a:t>Freizeit</a:t>
            </a:r>
            <a:r>
              <a:rPr lang="en-US" sz="2700" dirty="0"/>
              <a:t>? 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0762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Der Sporti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Sporti</dc:title>
  <dc:creator>Eames, Jennifer</dc:creator>
  <cp:lastModifiedBy>Eames, Jennifer</cp:lastModifiedBy>
  <cp:revision>1</cp:revision>
  <dcterms:created xsi:type="dcterms:W3CDTF">2019-02-18T20:55:03Z</dcterms:created>
  <dcterms:modified xsi:type="dcterms:W3CDTF">2019-02-18T20:55:16Z</dcterms:modified>
</cp:coreProperties>
</file>