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 Verbo “estar”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Unidad 2, Leccíon B</a:t>
            </a:r>
          </a:p>
        </p:txBody>
      </p:sp>
    </p:spTree>
    <p:extLst>
      <p:ext uri="{BB962C8B-B14F-4D97-AF65-F5344CB8AC3E}">
        <p14:creationId xmlns:p14="http://schemas.microsoft.com/office/powerpoint/2010/main" val="263223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1238250"/>
            <a:ext cx="9601196" cy="4637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Estar = to be, (describe the location of nouns or your state of being)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02" y="2468880"/>
            <a:ext cx="9983194" cy="26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8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368" y="1187577"/>
            <a:ext cx="9988295" cy="4902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Estar</a:t>
            </a:r>
            <a:r>
              <a:rPr lang="en-US" sz="3200" dirty="0"/>
              <a:t> indicates location or a state of being (a condition) at a given moment.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Location</a:t>
            </a:r>
            <a:r>
              <a:rPr lang="en-US" sz="2800" dirty="0"/>
              <a:t>:	</a:t>
            </a:r>
          </a:p>
          <a:p>
            <a:pPr marL="914400" lvl="2" indent="0">
              <a:buNone/>
            </a:pPr>
            <a:r>
              <a:rPr lang="en-US" sz="2800" dirty="0"/>
              <a:t>¿Dónde </a:t>
            </a:r>
            <a:r>
              <a:rPr lang="en-US" sz="2800" dirty="0">
                <a:solidFill>
                  <a:schemeClr val="accent1"/>
                </a:solidFill>
              </a:rPr>
              <a:t>está</a:t>
            </a:r>
            <a:r>
              <a:rPr lang="en-US" sz="2800" dirty="0"/>
              <a:t> el </a:t>
            </a:r>
            <a:r>
              <a:rPr lang="en-US" sz="2800" dirty="0" err="1"/>
              <a:t>profesor</a:t>
            </a:r>
            <a:r>
              <a:rPr lang="en-US" sz="2800" dirty="0"/>
              <a:t>?						Where </a:t>
            </a:r>
            <a:r>
              <a:rPr lang="en-US" sz="2800" b="1" dirty="0"/>
              <a:t>is</a:t>
            </a:r>
            <a:r>
              <a:rPr lang="en-US" sz="2800" dirty="0"/>
              <a:t> the 																teacher?  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Está</a:t>
            </a:r>
            <a:r>
              <a:rPr lang="en-US" sz="2800" dirty="0"/>
              <a:t> en clase.									</a:t>
            </a:r>
            <a:r>
              <a:rPr lang="en-US" sz="2800" b="1" dirty="0"/>
              <a:t>He is</a:t>
            </a:r>
            <a:r>
              <a:rPr lang="en-US" sz="2800" dirty="0"/>
              <a:t> in class.</a:t>
            </a:r>
          </a:p>
          <a:p>
            <a:pPr lvl="1"/>
            <a:r>
              <a:rPr lang="en-US" sz="2800" b="1" dirty="0"/>
              <a:t>State of being or condition</a:t>
            </a:r>
            <a:r>
              <a:rPr lang="en-US" sz="2800" dirty="0"/>
              <a:t>: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3200" dirty="0"/>
              <a:t>¿Cómo </a:t>
            </a:r>
            <a:r>
              <a:rPr lang="en-US" sz="3200" dirty="0">
                <a:solidFill>
                  <a:schemeClr val="accent1"/>
                </a:solidFill>
              </a:rPr>
              <a:t>estás</a:t>
            </a:r>
            <a:r>
              <a:rPr lang="en-US" sz="3200" dirty="0"/>
              <a:t>?									How </a:t>
            </a:r>
            <a:r>
              <a:rPr lang="en-US" sz="3200" b="1" dirty="0"/>
              <a:t>are you</a:t>
            </a:r>
            <a:r>
              <a:rPr lang="en-US" sz="3200" dirty="0"/>
              <a:t>?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>
                <a:solidFill>
                  <a:schemeClr val="accent1"/>
                </a:solidFill>
              </a:rPr>
              <a:t>Estoy</a:t>
            </a:r>
            <a:r>
              <a:rPr lang="en-US" sz="3200" dirty="0"/>
              <a:t> bien, gracias.							</a:t>
            </a:r>
            <a:r>
              <a:rPr lang="en-US" sz="3200" b="1" dirty="0"/>
              <a:t>I am </a:t>
            </a:r>
            <a:r>
              <a:rPr lang="en-US" sz="3200" dirty="0"/>
              <a:t>well, thanks.</a:t>
            </a:r>
          </a:p>
        </p:txBody>
      </p:sp>
    </p:spTree>
    <p:extLst>
      <p:ext uri="{BB962C8B-B14F-4D97-AF65-F5344CB8AC3E}">
        <p14:creationId xmlns:p14="http://schemas.microsoft.com/office/powerpoint/2010/main" val="296471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009" y="987552"/>
            <a:ext cx="9601196" cy="4742012"/>
          </a:xfrm>
        </p:spPr>
        <p:txBody>
          <a:bodyPr>
            <a:noAutofit/>
          </a:bodyPr>
          <a:lstStyle/>
          <a:p>
            <a:r>
              <a:rPr lang="en-US" sz="3600" dirty="0"/>
              <a:t>Use </a:t>
            </a:r>
            <a:r>
              <a:rPr lang="en-US" sz="3600" dirty="0">
                <a:solidFill>
                  <a:schemeClr val="accent1"/>
                </a:solidFill>
              </a:rPr>
              <a:t>estar</a:t>
            </a:r>
            <a:r>
              <a:rPr lang="en-US" sz="3600" dirty="0"/>
              <a:t> with the following words of location: </a:t>
            </a:r>
          </a:p>
          <a:p>
            <a:pPr marL="0" indent="0">
              <a:buNone/>
            </a:pPr>
            <a:r>
              <a:rPr lang="en-US" sz="3600" dirty="0"/>
              <a:t>		</a:t>
            </a:r>
          </a:p>
          <a:p>
            <a:pPr marL="0" indent="0">
              <a:buNone/>
            </a:pPr>
            <a:r>
              <a:rPr lang="en-US" sz="3600" dirty="0"/>
              <a:t>		al lado de = next to</a:t>
            </a:r>
          </a:p>
          <a:p>
            <a:pPr marL="0" indent="0">
              <a:buNone/>
            </a:pPr>
            <a:r>
              <a:rPr lang="en-US" sz="3600" dirty="0"/>
              <a:t>		cerca de = near</a:t>
            </a:r>
          </a:p>
          <a:p>
            <a:pPr marL="0" indent="0">
              <a:buNone/>
            </a:pPr>
            <a:r>
              <a:rPr lang="en-US" sz="3600" dirty="0"/>
              <a:t>		debajo de = under</a:t>
            </a:r>
          </a:p>
          <a:p>
            <a:pPr marL="0" indent="0">
              <a:buNone/>
            </a:pPr>
            <a:r>
              <a:rPr lang="en-US" sz="3600" dirty="0"/>
              <a:t>		delante de = in front of</a:t>
            </a:r>
          </a:p>
          <a:p>
            <a:pPr marL="0" indent="0">
              <a:buNone/>
            </a:pPr>
            <a:r>
              <a:rPr lang="en-US" sz="3600" dirty="0"/>
              <a:t>		detrás de = behind</a:t>
            </a:r>
          </a:p>
        </p:txBody>
      </p:sp>
    </p:spTree>
    <p:extLst>
      <p:ext uri="{BB962C8B-B14F-4D97-AF65-F5344CB8AC3E}">
        <p14:creationId xmlns:p14="http://schemas.microsoft.com/office/powerpoint/2010/main" val="379781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53312"/>
            <a:ext cx="9601196" cy="4522556"/>
          </a:xfrm>
        </p:spPr>
        <p:txBody>
          <a:bodyPr/>
          <a:lstStyle/>
          <a:p>
            <a:r>
              <a:rPr lang="en-US" sz="3200" dirty="0"/>
              <a:t>Use the following states of being along with </a:t>
            </a:r>
            <a:r>
              <a:rPr lang="en-US" sz="3200" dirty="0" err="1">
                <a:solidFill>
                  <a:schemeClr val="accent1"/>
                </a:solidFill>
              </a:rPr>
              <a:t>estar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pPr marL="0" indent="0">
              <a:buNone/>
            </a:pPr>
            <a:r>
              <a:rPr lang="en-US" sz="3200" dirty="0"/>
              <a:t>			cansado/a = tired</a:t>
            </a:r>
          </a:p>
          <a:p>
            <a:pPr marL="0" indent="0">
              <a:buNone/>
            </a:pPr>
            <a:r>
              <a:rPr lang="en-US" sz="3200" dirty="0"/>
              <a:t>			contento/a = happy</a:t>
            </a:r>
          </a:p>
          <a:p>
            <a:pPr marL="0" indent="0">
              <a:buNone/>
            </a:pPr>
            <a:r>
              <a:rPr lang="en-US" sz="3200" dirty="0"/>
              <a:t>			triste = sad</a:t>
            </a:r>
          </a:p>
          <a:p>
            <a:pPr marL="0" indent="0">
              <a:buNone/>
            </a:pPr>
            <a:r>
              <a:rPr lang="en-US" sz="3200" dirty="0"/>
              <a:t>			solo/a = alone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305" y="2686050"/>
            <a:ext cx="4734294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81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291</TotalTime>
  <Words>65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El Verbo “estar”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Verbo “estar”</dc:title>
  <dc:creator>Kurtz, Logan</dc:creator>
  <cp:lastModifiedBy>Kurtz, Logan</cp:lastModifiedBy>
  <cp:revision>9</cp:revision>
  <dcterms:created xsi:type="dcterms:W3CDTF">2018-02-12T13:11:57Z</dcterms:created>
  <dcterms:modified xsi:type="dcterms:W3CDTF">2018-02-13T15:07:16Z</dcterms:modified>
</cp:coreProperties>
</file>