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118C1-035B-45EE-BB30-D2004EC63D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FA9404-E4B3-4087-B264-D3F2FAC24F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61B70-8E0D-47A5-B622-15227ABA6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3A28-CF0F-4068-9DB6-067883AC21C2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9E269-CB7A-4F4B-89F4-961180E82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2599F-7727-4A75-8529-5C632D53F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89AC-E11E-4A5A-9DD4-1AB20E3EC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671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C1671-ABF7-480B-BF65-CAAE25601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B2BAA1-CCE1-4388-B532-07CFF32CDE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8E03A-E9CF-4B5C-ABBF-AFA728E38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3A28-CF0F-4068-9DB6-067883AC21C2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D4A8D-E47C-49F4-982F-8AC007ED8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FBE98B-7533-42B4-954C-D21A3638B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89AC-E11E-4A5A-9DD4-1AB20E3EC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469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DF45E6-55C1-4DB9-8EF5-EF79977B2B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33FAA5-7804-4CC7-9DF7-0A0B2EFA2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7C6C3-B8D9-424F-B1EC-18C59CABE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3A28-CF0F-4068-9DB6-067883AC21C2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280BE-5139-4B76-8CF0-9C5D62B4C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084B99-A791-484E-8E59-C9CBA71C6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89AC-E11E-4A5A-9DD4-1AB20E3EC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28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E54AA-084B-48DF-95DF-1C82E781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B7027-3900-4BDA-B9EC-DF5E1A59B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2C24D-E32B-438E-A7E5-3C3A1AD11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3A28-CF0F-4068-9DB6-067883AC21C2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275F4-7078-47E4-938B-F1F0A5C39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8FDBC-B24F-4B5F-ABD3-EB5F3BDC2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89AC-E11E-4A5A-9DD4-1AB20E3EC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563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51CE9-9CF0-4F61-82BA-69D437BFE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06DC13-C03E-4AA5-87CF-F11D781ED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E2E96-CD7C-4080-8BCF-993156CE0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3A28-CF0F-4068-9DB6-067883AC21C2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44DE3-5F93-46DB-B79B-77A0C3985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78195-C936-4DAA-BC89-D5D634CAD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89AC-E11E-4A5A-9DD4-1AB20E3EC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244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D9145-24D1-45BF-B0B1-4E3C6DE0F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A50E9-7CE3-44C3-9BAF-9464E03277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4B719-CBF5-4961-9A30-5AB58035F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F28EFF-594F-4FF0-8137-80AFF4A8E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3A28-CF0F-4068-9DB6-067883AC21C2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E67AF-BE84-491E-87E7-4312C4689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FEEF7B-51E5-40D7-805F-3D1E5E4F6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89AC-E11E-4A5A-9DD4-1AB20E3EC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3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6577E-210F-4C8C-87F0-4D86802C7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290B08-A2D3-4682-B6D9-A0D1D4AC6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1D178A-A096-4DBE-8628-014D767EF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BB2C38-14D1-455A-ADCF-F30DC277AD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B6DF42-8951-4C89-BABB-CFA490101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49D163-CBE0-46F6-AEDC-B2AA87652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3A28-CF0F-4068-9DB6-067883AC21C2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292950-DE4A-4940-9343-70E07DCF9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14E9CD-2EBF-4AF1-8393-CB38A6F15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89AC-E11E-4A5A-9DD4-1AB20E3EC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26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4C37A-9B46-4481-9925-6B61AF24F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D34224-4DB0-4B6C-8774-271DB0BA8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3A28-CF0F-4068-9DB6-067883AC21C2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22E0B9-C92E-4962-8837-9FAB43599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D6C1B4-315D-4330-9581-847BD283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89AC-E11E-4A5A-9DD4-1AB20E3EC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23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B6FD75-9C17-4619-B812-C59E79C9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3A28-CF0F-4068-9DB6-067883AC21C2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2613B4-BEFA-404F-B16A-F92704F19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3958B0-57A1-4651-A2D8-CE2B09515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89AC-E11E-4A5A-9DD4-1AB20E3EC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36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E7FC5-1B8A-4118-920B-39C1DFCE6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B2FA1-B312-41E4-81C9-62D04D662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6F5401-4A8D-4A1A-ADE4-86D2AF33C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A4C78A-C7D3-40BB-BD9D-03866197E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3A28-CF0F-4068-9DB6-067883AC21C2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349013-F089-4A2F-A857-F0A21935A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153E4-7BCE-4DFD-B6B1-0A74E1B19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89AC-E11E-4A5A-9DD4-1AB20E3EC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2CA67-EA58-4504-8813-E277FAA8B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F3C249-E471-40F9-B4A0-DE5B5CA3D5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9B9EDA-2A93-404F-9218-D7A8073956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EC88B7-6E87-4631-98D5-C25A66AA3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3A28-CF0F-4068-9DB6-067883AC21C2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93D8F1-A9BC-4E11-AD93-0111F7052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EB4957-3D28-44DD-A667-61C90A634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89AC-E11E-4A5A-9DD4-1AB20E3EC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64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7ECBA9-6612-4858-8F11-B91F111C7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A098F2-A364-426B-AB34-E64AA1853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5DAFE-BC07-49C2-87D9-257B8E40E9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43A28-CF0F-4068-9DB6-067883AC21C2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695004-A408-49F6-B434-79E277DA1A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258EB-C9DB-4D56-8F30-BDC1E98A5D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689AC-E11E-4A5A-9DD4-1AB20E3EC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22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2C8CA-B904-4275-8AD4-568FA3ED28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Freizeit</a:t>
            </a:r>
            <a:r>
              <a:rPr lang="en-US" dirty="0"/>
              <a:t> </a:t>
            </a:r>
            <a:r>
              <a:rPr lang="en-US" dirty="0" err="1"/>
              <a:t>Aktivitäten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491289-8D2B-470B-8F7A-3853C9570F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842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Was </a:t>
            </a:r>
            <a:r>
              <a:rPr lang="en-US" dirty="0" err="1"/>
              <a:t>macht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in </a:t>
            </a:r>
            <a:r>
              <a:rPr lang="en-US" dirty="0" err="1"/>
              <a:t>eurer</a:t>
            </a:r>
            <a:r>
              <a:rPr lang="en-US" dirty="0"/>
              <a:t> </a:t>
            </a:r>
            <a:r>
              <a:rPr lang="en-US" dirty="0" err="1"/>
              <a:t>Freizeit</a:t>
            </a:r>
            <a:r>
              <a:rPr lang="en-US" dirty="0"/>
              <a:t>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Write a short paragraph to describe at least 5 things you do in your free time. Include pictures of the activities as well. </a:t>
            </a:r>
          </a:p>
          <a:p>
            <a:pPr marL="0" indent="0">
              <a:buNone/>
            </a:pPr>
            <a:r>
              <a:rPr lang="en-US" sz="2800" i="1" dirty="0" err="1"/>
              <a:t>Beispiel</a:t>
            </a:r>
            <a:r>
              <a:rPr lang="en-US" sz="2800" i="1" dirty="0"/>
              <a:t>: </a:t>
            </a:r>
            <a:r>
              <a:rPr lang="en-US" i="1" dirty="0"/>
              <a:t>Ich</a:t>
            </a:r>
            <a:r>
              <a:rPr lang="en-US" sz="2800" i="1" dirty="0"/>
              <a:t> lese in </a:t>
            </a:r>
            <a:r>
              <a:rPr lang="en-US" i="1" dirty="0" err="1"/>
              <a:t>meiner</a:t>
            </a:r>
            <a:r>
              <a:rPr lang="en-US" sz="2800" i="1" dirty="0"/>
              <a:t> </a:t>
            </a:r>
            <a:r>
              <a:rPr lang="en-US" sz="2800" i="1" dirty="0" err="1"/>
              <a:t>Freizeit</a:t>
            </a:r>
            <a:r>
              <a:rPr lang="en-US" sz="2800" i="1" dirty="0"/>
              <a:t> und </a:t>
            </a:r>
            <a:r>
              <a:rPr lang="en-US" i="1" dirty="0" err="1"/>
              <a:t>ich</a:t>
            </a:r>
            <a:r>
              <a:rPr lang="en-US" i="1" dirty="0"/>
              <a:t> </a:t>
            </a:r>
            <a:r>
              <a:rPr lang="en-US" i="1" dirty="0" err="1"/>
              <a:t>zeichne</a:t>
            </a:r>
            <a:r>
              <a:rPr lang="en-US" i="1" dirty="0"/>
              <a:t> </a:t>
            </a:r>
            <a:r>
              <a:rPr lang="en-US" i="1" dirty="0" err="1"/>
              <a:t>auch</a:t>
            </a:r>
            <a:r>
              <a:rPr lang="en-US" sz="2800" i="1" dirty="0"/>
              <a:t>. </a:t>
            </a:r>
            <a:r>
              <a:rPr lang="en-US" i="1" dirty="0"/>
              <a:t>Ich </a:t>
            </a:r>
            <a:r>
              <a:rPr lang="en-US" i="1" dirty="0" err="1"/>
              <a:t>mache</a:t>
            </a:r>
            <a:r>
              <a:rPr lang="en-US" sz="2800" i="1" dirty="0"/>
              <a:t> </a:t>
            </a:r>
            <a:r>
              <a:rPr lang="en-US" sz="2800" i="1" dirty="0" err="1"/>
              <a:t>auch</a:t>
            </a:r>
            <a:r>
              <a:rPr lang="en-US" sz="2800" i="1" dirty="0"/>
              <a:t> Sport. </a:t>
            </a:r>
            <a:r>
              <a:rPr lang="en-US" i="1" dirty="0"/>
              <a:t>Ich</a:t>
            </a:r>
            <a:r>
              <a:rPr lang="en-US" sz="2800" i="1" dirty="0"/>
              <a:t> </a:t>
            </a:r>
            <a:r>
              <a:rPr lang="en-US" sz="2800" i="1" dirty="0" err="1"/>
              <a:t>spiele</a:t>
            </a:r>
            <a:r>
              <a:rPr lang="en-US" sz="2800" i="1" dirty="0"/>
              <a:t> </a:t>
            </a:r>
            <a:r>
              <a:rPr lang="en-US" sz="2800" i="1" dirty="0" err="1"/>
              <a:t>Fußball</a:t>
            </a:r>
            <a:r>
              <a:rPr lang="en-US" sz="2800" i="1" dirty="0"/>
              <a:t> und Basketball. Am Abend </a:t>
            </a:r>
            <a:r>
              <a:rPr lang="en-US" sz="2800" i="1" dirty="0" err="1"/>
              <a:t>sehe</a:t>
            </a:r>
            <a:r>
              <a:rPr lang="en-US" sz="2800" i="1" dirty="0"/>
              <a:t> </a:t>
            </a:r>
            <a:r>
              <a:rPr lang="en-US" sz="2800" i="1" dirty="0" err="1"/>
              <a:t>ich</a:t>
            </a:r>
            <a:r>
              <a:rPr lang="en-US" sz="2800" i="1" dirty="0"/>
              <a:t> fern. </a:t>
            </a:r>
          </a:p>
        </p:txBody>
      </p:sp>
    </p:spTree>
    <p:extLst>
      <p:ext uri="{BB962C8B-B14F-4D97-AF65-F5344CB8AC3E}">
        <p14:creationId xmlns:p14="http://schemas.microsoft.com/office/powerpoint/2010/main" val="222947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E9002-037B-4079-95C1-2D556F150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Rubric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974A39A-6AA0-4BCC-B5CA-84DF23E77658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066800" y="1845986"/>
          <a:ext cx="10058400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3021">
                  <a:extLst>
                    <a:ext uri="{9D8B030D-6E8A-4147-A177-3AD203B41FA5}">
                      <a16:colId xmlns:a16="http://schemas.microsoft.com/office/drawing/2014/main" val="1410477400"/>
                    </a:ext>
                  </a:extLst>
                </a:gridCol>
                <a:gridCol w="4394447">
                  <a:extLst>
                    <a:ext uri="{9D8B030D-6E8A-4147-A177-3AD203B41FA5}">
                      <a16:colId xmlns:a16="http://schemas.microsoft.com/office/drawing/2014/main" val="1883383956"/>
                    </a:ext>
                  </a:extLst>
                </a:gridCol>
                <a:gridCol w="4830932">
                  <a:extLst>
                    <a:ext uri="{9D8B030D-6E8A-4147-A177-3AD203B41FA5}">
                      <a16:colId xmlns:a16="http://schemas.microsoft.com/office/drawing/2014/main" val="41918131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Ideas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Conventions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331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Paragraph includes at least 5 free time activities. Both partners have participated in the project. Both partners have free time activities mentioned.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 verbs are conjugated correctly. Nouns are capitalized. There are no punctuation mistakes.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9613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Paragraph includes between 3-4 free time activities. Only one partner has participated and only one partner has free time activities mentioned in the paragraph.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Most verbs are conjugated correctly. There are a few grammatical errors but it does not take away from the meaning of the text.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76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Fewer than 3 free time activities are mentioned.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There are many grammatical errors.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030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4173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BF84F-4CF4-43A1-BFA3-BAFD92F66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846" y="356741"/>
            <a:ext cx="10515600" cy="1325563"/>
          </a:xfrm>
        </p:spPr>
        <p:txBody>
          <a:bodyPr/>
          <a:lstStyle/>
          <a:p>
            <a:r>
              <a:rPr lang="en-US" dirty="0"/>
              <a:t>Gallery Walk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375442-09C3-401D-9DCD-C0CEE85E37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Agree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C7330D0-4990-4DC1-A20D-3DA3117239F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Das </a:t>
            </a:r>
            <a:r>
              <a:rPr lang="en-US" sz="2800" dirty="0" err="1"/>
              <a:t>mache</a:t>
            </a:r>
            <a:r>
              <a:rPr lang="en-US" sz="2800" dirty="0"/>
              <a:t> </a:t>
            </a:r>
            <a:r>
              <a:rPr lang="en-US" sz="2800" dirty="0" err="1"/>
              <a:t>ich</a:t>
            </a:r>
            <a:r>
              <a:rPr lang="en-US" sz="2800" dirty="0"/>
              <a:t> </a:t>
            </a:r>
            <a:r>
              <a:rPr lang="en-US" sz="2800" dirty="0" err="1"/>
              <a:t>auch</a:t>
            </a:r>
            <a:r>
              <a:rPr lang="en-US" sz="2800" dirty="0"/>
              <a:t>!</a:t>
            </a:r>
          </a:p>
          <a:p>
            <a:r>
              <a:rPr lang="en-US" sz="2800" dirty="0"/>
              <a:t>Ich </a:t>
            </a:r>
            <a:r>
              <a:rPr lang="en-US" sz="2800" dirty="0" err="1"/>
              <a:t>spiele</a:t>
            </a:r>
            <a:r>
              <a:rPr lang="en-US" sz="2800" dirty="0"/>
              <a:t> </a:t>
            </a:r>
            <a:r>
              <a:rPr lang="en-US" sz="2800" dirty="0" err="1"/>
              <a:t>auch</a:t>
            </a:r>
            <a:r>
              <a:rPr lang="en-US" sz="2800" dirty="0"/>
              <a:t> </a:t>
            </a:r>
            <a:r>
              <a:rPr lang="en-US" sz="2800" dirty="0" err="1"/>
              <a:t>Fußball</a:t>
            </a:r>
            <a:r>
              <a:rPr lang="en-US" sz="2800" dirty="0"/>
              <a:t>!</a:t>
            </a:r>
          </a:p>
          <a:p>
            <a:r>
              <a:rPr lang="en-US" sz="2800" dirty="0"/>
              <a:t>Ich </a:t>
            </a:r>
            <a:r>
              <a:rPr lang="en-US" sz="2800" dirty="0" err="1"/>
              <a:t>höre</a:t>
            </a:r>
            <a:r>
              <a:rPr lang="en-US" sz="2800" dirty="0"/>
              <a:t> </a:t>
            </a:r>
            <a:r>
              <a:rPr lang="en-US" sz="2800" dirty="0" err="1"/>
              <a:t>auch</a:t>
            </a:r>
            <a:r>
              <a:rPr lang="en-US" sz="2800" dirty="0"/>
              <a:t> </a:t>
            </a:r>
            <a:r>
              <a:rPr lang="en-US" sz="2800" dirty="0" err="1"/>
              <a:t>Musik</a:t>
            </a:r>
            <a:r>
              <a:rPr lang="en-US" sz="2800" dirty="0"/>
              <a:t>!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Don’t forget your name!!!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AF4A8E-DE53-4C89-85F7-ABCF09BC55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Disagree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2F4C90E-BE3F-4B4E-BA98-C50C46E9103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Das </a:t>
            </a:r>
            <a:r>
              <a:rPr lang="en-US" sz="2800" dirty="0" err="1"/>
              <a:t>mache</a:t>
            </a:r>
            <a:r>
              <a:rPr lang="en-US" sz="2800" dirty="0"/>
              <a:t> </a:t>
            </a:r>
            <a:r>
              <a:rPr lang="en-US" sz="2800" dirty="0" err="1"/>
              <a:t>ich</a:t>
            </a:r>
            <a:r>
              <a:rPr lang="en-US" sz="2800" dirty="0"/>
              <a:t> </a:t>
            </a:r>
            <a:r>
              <a:rPr lang="en-US" sz="2800" dirty="0" err="1"/>
              <a:t>nicht</a:t>
            </a:r>
            <a:r>
              <a:rPr lang="en-US" sz="2800" dirty="0"/>
              <a:t>!</a:t>
            </a:r>
          </a:p>
          <a:p>
            <a:r>
              <a:rPr lang="en-US" sz="2800" dirty="0"/>
              <a:t>Ich </a:t>
            </a:r>
            <a:r>
              <a:rPr lang="en-US" sz="2800" dirty="0" err="1"/>
              <a:t>spiele</a:t>
            </a:r>
            <a:r>
              <a:rPr lang="en-US" sz="2800" dirty="0"/>
              <a:t> </a:t>
            </a:r>
            <a:r>
              <a:rPr lang="en-US" sz="2800" dirty="0" err="1"/>
              <a:t>Fußball</a:t>
            </a:r>
            <a:r>
              <a:rPr lang="en-US" sz="2800" dirty="0"/>
              <a:t> </a:t>
            </a:r>
            <a:r>
              <a:rPr lang="en-US" sz="2800" dirty="0" err="1"/>
              <a:t>nicht</a:t>
            </a:r>
            <a:r>
              <a:rPr lang="en-US" sz="2800" dirty="0"/>
              <a:t>. </a:t>
            </a:r>
          </a:p>
          <a:p>
            <a:r>
              <a:rPr lang="en-US" sz="2800" dirty="0"/>
              <a:t>Ich </a:t>
            </a:r>
            <a:r>
              <a:rPr lang="en-US" sz="2800" dirty="0" err="1"/>
              <a:t>höre</a:t>
            </a:r>
            <a:r>
              <a:rPr lang="en-US" sz="2800" dirty="0"/>
              <a:t> </a:t>
            </a:r>
            <a:r>
              <a:rPr lang="en-US" sz="2800" dirty="0" err="1"/>
              <a:t>Musik</a:t>
            </a:r>
            <a:r>
              <a:rPr lang="en-US" sz="2800" dirty="0"/>
              <a:t> </a:t>
            </a:r>
            <a:r>
              <a:rPr lang="en-US" sz="2800" dirty="0" err="1"/>
              <a:t>nicht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07508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B759E-5B09-4B91-ADB4-76DDF19E8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Aufgabe: Was </a:t>
            </a:r>
            <a:r>
              <a:rPr lang="en-US" dirty="0" err="1"/>
              <a:t>machen</a:t>
            </a:r>
            <a:r>
              <a:rPr lang="en-US" dirty="0"/>
              <a:t> die </a:t>
            </a:r>
            <a:r>
              <a:rPr lang="en-US" dirty="0" err="1"/>
              <a:t>Leute</a:t>
            </a:r>
            <a:r>
              <a:rPr lang="en-US" dirty="0"/>
              <a:t> in der </a:t>
            </a:r>
            <a:r>
              <a:rPr lang="en-US" dirty="0" err="1"/>
              <a:t>Freizeit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4CB81-5FAA-4680-B42A-E49711543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each description and list the activities that the person does in his/her free time. The number of activities is indicated at the bottom of each slide. </a:t>
            </a:r>
          </a:p>
        </p:txBody>
      </p:sp>
    </p:spTree>
    <p:extLst>
      <p:ext uri="{BB962C8B-B14F-4D97-AF65-F5344CB8AC3E}">
        <p14:creationId xmlns:p14="http://schemas.microsoft.com/office/powerpoint/2010/main" val="3174336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Beschreibung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Ich</a:t>
            </a:r>
            <a:r>
              <a:rPr lang="en-US" sz="2800" dirty="0"/>
              <a:t> bin Christina und </a:t>
            </a:r>
            <a:r>
              <a:rPr lang="en-US" sz="2800" dirty="0" err="1"/>
              <a:t>ich</a:t>
            </a:r>
            <a:r>
              <a:rPr lang="en-US" sz="2800" dirty="0"/>
              <a:t> </a:t>
            </a:r>
            <a:r>
              <a:rPr lang="en-US" sz="2800" dirty="0" err="1"/>
              <a:t>komme</a:t>
            </a:r>
            <a:r>
              <a:rPr lang="en-US" sz="2800" dirty="0"/>
              <a:t> </a:t>
            </a:r>
            <a:r>
              <a:rPr lang="en-US" sz="2800" dirty="0" err="1"/>
              <a:t>aus</a:t>
            </a:r>
            <a:r>
              <a:rPr lang="en-US" sz="2800" dirty="0"/>
              <a:t> </a:t>
            </a:r>
            <a:r>
              <a:rPr lang="en-US" sz="2800" dirty="0" err="1"/>
              <a:t>Bietigheim</a:t>
            </a:r>
            <a:r>
              <a:rPr lang="en-US" sz="2800" dirty="0"/>
              <a:t>. In </a:t>
            </a:r>
            <a:r>
              <a:rPr lang="en-US" sz="2800" dirty="0" err="1"/>
              <a:t>meiner</a:t>
            </a:r>
            <a:r>
              <a:rPr lang="en-US" sz="2800" dirty="0"/>
              <a:t> </a:t>
            </a:r>
            <a:r>
              <a:rPr lang="en-US" sz="2800" dirty="0" err="1"/>
              <a:t>Freizeit</a:t>
            </a:r>
            <a:r>
              <a:rPr lang="en-US" sz="2800" dirty="0"/>
              <a:t> </a:t>
            </a:r>
            <a:r>
              <a:rPr lang="en-US" sz="2800" dirty="0" err="1"/>
              <a:t>schwimme</a:t>
            </a:r>
            <a:r>
              <a:rPr lang="en-US" sz="2800" dirty="0"/>
              <a:t> </a:t>
            </a:r>
            <a:r>
              <a:rPr lang="en-US" sz="2800" dirty="0" err="1"/>
              <a:t>ich</a:t>
            </a:r>
            <a:r>
              <a:rPr lang="en-US" sz="2800" dirty="0"/>
              <a:t> </a:t>
            </a:r>
            <a:r>
              <a:rPr lang="en-US" sz="2800" dirty="0" err="1"/>
              <a:t>gern</a:t>
            </a:r>
            <a:r>
              <a:rPr lang="en-US" sz="2800" dirty="0"/>
              <a:t>. Ich lese </a:t>
            </a:r>
            <a:r>
              <a:rPr lang="en-US" sz="2800" dirty="0" err="1"/>
              <a:t>auch</a:t>
            </a:r>
            <a:r>
              <a:rPr lang="en-US" sz="2800" dirty="0"/>
              <a:t> </a:t>
            </a:r>
            <a:r>
              <a:rPr lang="en-US" sz="2800" dirty="0" err="1"/>
              <a:t>gern</a:t>
            </a:r>
            <a:r>
              <a:rPr lang="en-US" sz="2800" dirty="0"/>
              <a:t>, </a:t>
            </a:r>
            <a:r>
              <a:rPr lang="en-US" sz="2800" dirty="0" err="1"/>
              <a:t>ich</a:t>
            </a:r>
            <a:r>
              <a:rPr lang="en-US" sz="2800" dirty="0"/>
              <a:t> </a:t>
            </a:r>
            <a:r>
              <a:rPr lang="en-US" sz="2800" dirty="0" err="1"/>
              <a:t>höre</a:t>
            </a:r>
            <a:r>
              <a:rPr lang="en-US" sz="2800" dirty="0"/>
              <a:t> </a:t>
            </a:r>
            <a:r>
              <a:rPr lang="en-US" sz="2800" dirty="0" err="1"/>
              <a:t>gern</a:t>
            </a:r>
            <a:r>
              <a:rPr lang="en-US" sz="2800" dirty="0"/>
              <a:t> </a:t>
            </a:r>
            <a:r>
              <a:rPr lang="en-US" sz="2800" dirty="0" err="1"/>
              <a:t>Musik</a:t>
            </a:r>
            <a:r>
              <a:rPr lang="en-US" sz="2800" dirty="0"/>
              <a:t> und </a:t>
            </a:r>
            <a:r>
              <a:rPr lang="en-US" sz="2800" dirty="0" err="1"/>
              <a:t>ich</a:t>
            </a:r>
            <a:r>
              <a:rPr lang="en-US" sz="2800" dirty="0"/>
              <a:t> </a:t>
            </a:r>
            <a:r>
              <a:rPr lang="en-US" sz="2800" dirty="0" err="1"/>
              <a:t>fahre</a:t>
            </a:r>
            <a:r>
              <a:rPr lang="en-US" sz="2800" dirty="0"/>
              <a:t> </a:t>
            </a:r>
            <a:r>
              <a:rPr lang="en-US" sz="2800" dirty="0" err="1"/>
              <a:t>gern</a:t>
            </a:r>
            <a:r>
              <a:rPr lang="en-US" sz="2800" dirty="0"/>
              <a:t> Rad. </a:t>
            </a:r>
          </a:p>
          <a:p>
            <a:endParaRPr lang="en-US" sz="2800" dirty="0"/>
          </a:p>
          <a:p>
            <a:r>
              <a:rPr lang="en-US" sz="2800" dirty="0"/>
              <a:t>(4 </a:t>
            </a:r>
            <a:r>
              <a:rPr lang="en-US" sz="2800" dirty="0" err="1"/>
              <a:t>Bilder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2453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Beschreibung</a:t>
            </a:r>
            <a:r>
              <a:rPr lang="en-US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Ich</a:t>
            </a:r>
            <a:r>
              <a:rPr lang="en-US" sz="2800" dirty="0"/>
              <a:t> bin Michael und </a:t>
            </a:r>
            <a:r>
              <a:rPr lang="en-US" sz="2800" dirty="0" err="1"/>
              <a:t>ich</a:t>
            </a:r>
            <a:r>
              <a:rPr lang="en-US" sz="2800" dirty="0"/>
              <a:t> bin 15 </a:t>
            </a:r>
            <a:r>
              <a:rPr lang="en-US" sz="2800" dirty="0" err="1"/>
              <a:t>Jahre</a:t>
            </a:r>
            <a:r>
              <a:rPr lang="en-US" sz="2800" dirty="0"/>
              <a:t> alt und </a:t>
            </a:r>
            <a:r>
              <a:rPr lang="en-US" sz="2800" dirty="0" err="1"/>
              <a:t>komme</a:t>
            </a:r>
            <a:r>
              <a:rPr lang="en-US" sz="2800" dirty="0"/>
              <a:t> </a:t>
            </a:r>
            <a:r>
              <a:rPr lang="en-US" sz="2800" dirty="0" err="1"/>
              <a:t>aus</a:t>
            </a:r>
            <a:r>
              <a:rPr lang="en-US" sz="2800" dirty="0"/>
              <a:t> Hamburg. Ich </a:t>
            </a:r>
            <a:r>
              <a:rPr lang="en-US" sz="2800" dirty="0" err="1"/>
              <a:t>spiele</a:t>
            </a:r>
            <a:r>
              <a:rPr lang="en-US" sz="2800" dirty="0"/>
              <a:t> am </a:t>
            </a:r>
            <a:r>
              <a:rPr lang="en-US" sz="2800" dirty="0" err="1"/>
              <a:t>liebsten</a:t>
            </a:r>
            <a:r>
              <a:rPr lang="en-US" sz="2800" dirty="0"/>
              <a:t> in </a:t>
            </a:r>
            <a:r>
              <a:rPr lang="en-US" sz="2800" dirty="0" err="1"/>
              <a:t>meiner</a:t>
            </a:r>
            <a:r>
              <a:rPr lang="en-US" sz="2800" dirty="0"/>
              <a:t> </a:t>
            </a:r>
            <a:r>
              <a:rPr lang="en-US" sz="2800" dirty="0" err="1"/>
              <a:t>Freizeit</a:t>
            </a:r>
            <a:r>
              <a:rPr lang="en-US" sz="2800" dirty="0"/>
              <a:t> Basketball </a:t>
            </a:r>
            <a:r>
              <a:rPr lang="en-US" sz="2800" dirty="0" err="1"/>
              <a:t>oder</a:t>
            </a:r>
            <a:r>
              <a:rPr lang="en-US" sz="2800" dirty="0"/>
              <a:t> </a:t>
            </a:r>
            <a:r>
              <a:rPr lang="en-US" sz="2800" dirty="0" err="1"/>
              <a:t>komme</a:t>
            </a:r>
            <a:r>
              <a:rPr lang="en-US" sz="2800" dirty="0"/>
              <a:t> </a:t>
            </a:r>
            <a:r>
              <a:rPr lang="en-US" sz="2800" dirty="0" err="1"/>
              <a:t>mit</a:t>
            </a:r>
            <a:r>
              <a:rPr lang="en-US" sz="2800" dirty="0"/>
              <a:t> </a:t>
            </a:r>
            <a:r>
              <a:rPr lang="en-US" sz="2800" dirty="0" err="1"/>
              <a:t>Freunden</a:t>
            </a:r>
            <a:r>
              <a:rPr lang="en-US" sz="2800" dirty="0"/>
              <a:t> </a:t>
            </a:r>
            <a:r>
              <a:rPr lang="en-US" sz="2800" dirty="0" err="1"/>
              <a:t>zusammen</a:t>
            </a:r>
            <a:r>
              <a:rPr lang="en-US" sz="2800" dirty="0"/>
              <a:t>, in </a:t>
            </a:r>
            <a:r>
              <a:rPr lang="en-US" sz="2800" dirty="0" err="1"/>
              <a:t>Diskos</a:t>
            </a:r>
            <a:r>
              <a:rPr lang="en-US" sz="2800" dirty="0"/>
              <a:t> </a:t>
            </a:r>
            <a:r>
              <a:rPr lang="en-US" sz="2800" dirty="0" err="1"/>
              <a:t>gehen</a:t>
            </a:r>
            <a:r>
              <a:rPr lang="en-US" sz="2800" dirty="0"/>
              <a:t> </a:t>
            </a:r>
            <a:r>
              <a:rPr lang="en-US" sz="2800" dirty="0" err="1"/>
              <a:t>oder</a:t>
            </a:r>
            <a:r>
              <a:rPr lang="en-US" sz="2800" dirty="0"/>
              <a:t> so was. Ich </a:t>
            </a:r>
            <a:r>
              <a:rPr lang="en-US" sz="2800" dirty="0" err="1"/>
              <a:t>fahre</a:t>
            </a:r>
            <a:r>
              <a:rPr lang="en-US" sz="2800" dirty="0"/>
              <a:t> </a:t>
            </a:r>
            <a:r>
              <a:rPr lang="en-US" sz="2800" dirty="0" err="1"/>
              <a:t>auch</a:t>
            </a:r>
            <a:r>
              <a:rPr lang="en-US" sz="2800" dirty="0"/>
              <a:t> </a:t>
            </a:r>
            <a:r>
              <a:rPr lang="en-US" sz="2800" dirty="0" err="1"/>
              <a:t>gern</a:t>
            </a:r>
            <a:r>
              <a:rPr lang="en-US" sz="2800" dirty="0"/>
              <a:t> Rad.</a:t>
            </a:r>
          </a:p>
          <a:p>
            <a:endParaRPr lang="en-US" sz="2800" dirty="0"/>
          </a:p>
          <a:p>
            <a:r>
              <a:rPr lang="en-US" sz="2800" dirty="0"/>
              <a:t>(4 </a:t>
            </a:r>
            <a:r>
              <a:rPr lang="en-US" sz="2800" dirty="0" err="1"/>
              <a:t>Bilder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33004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Beschreibung</a:t>
            </a:r>
            <a:r>
              <a:rPr lang="en-US" dirty="0"/>
              <a:t>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Ich bin Björn und bin </a:t>
            </a:r>
            <a:r>
              <a:rPr lang="en-US" sz="2800" dirty="0" err="1"/>
              <a:t>auch</a:t>
            </a:r>
            <a:r>
              <a:rPr lang="en-US" sz="2800" dirty="0"/>
              <a:t> </a:t>
            </a:r>
            <a:r>
              <a:rPr lang="en-US" sz="2800" dirty="0" err="1"/>
              <a:t>aus</a:t>
            </a:r>
            <a:r>
              <a:rPr lang="en-US" sz="2800" dirty="0"/>
              <a:t> Hamburg. </a:t>
            </a:r>
            <a:r>
              <a:rPr lang="en-US" sz="2800" dirty="0" err="1"/>
              <a:t>Ich</a:t>
            </a:r>
            <a:r>
              <a:rPr lang="en-US" sz="2800" dirty="0"/>
              <a:t> </a:t>
            </a:r>
            <a:r>
              <a:rPr lang="en-US" sz="2800" dirty="0" err="1"/>
              <a:t>sitze</a:t>
            </a:r>
            <a:r>
              <a:rPr lang="en-US" sz="2800" dirty="0"/>
              <a:t> </a:t>
            </a:r>
            <a:r>
              <a:rPr lang="en-US" sz="2800" dirty="0" err="1"/>
              <a:t>eigentlich</a:t>
            </a:r>
            <a:r>
              <a:rPr lang="en-US" sz="2800" dirty="0"/>
              <a:t> </a:t>
            </a:r>
            <a:r>
              <a:rPr lang="en-US" sz="2800" dirty="0" err="1"/>
              <a:t>ziemlich</a:t>
            </a:r>
            <a:r>
              <a:rPr lang="en-US" sz="2800" dirty="0"/>
              <a:t> oft </a:t>
            </a:r>
            <a:r>
              <a:rPr lang="en-US" sz="2800" dirty="0" err="1"/>
              <a:t>vor</a:t>
            </a:r>
            <a:r>
              <a:rPr lang="en-US" sz="2800" dirty="0"/>
              <a:t> </a:t>
            </a:r>
            <a:r>
              <a:rPr lang="en-US" sz="2800" dirty="0" err="1"/>
              <a:t>dem</a:t>
            </a:r>
            <a:r>
              <a:rPr lang="en-US" sz="2800" dirty="0"/>
              <a:t> Computer. Ich </a:t>
            </a:r>
            <a:r>
              <a:rPr lang="en-US" sz="2800" dirty="0" err="1"/>
              <a:t>sehe</a:t>
            </a:r>
            <a:r>
              <a:rPr lang="en-US" sz="2800" dirty="0"/>
              <a:t> </a:t>
            </a:r>
            <a:r>
              <a:rPr lang="en-US" sz="2800" dirty="0" err="1"/>
              <a:t>auch</a:t>
            </a:r>
            <a:r>
              <a:rPr lang="en-US" sz="2800" dirty="0"/>
              <a:t> </a:t>
            </a:r>
            <a:r>
              <a:rPr lang="en-US" sz="2800" dirty="0" err="1"/>
              <a:t>gern</a:t>
            </a:r>
            <a:r>
              <a:rPr lang="en-US" sz="2800" dirty="0"/>
              <a:t> fern </a:t>
            </a:r>
            <a:r>
              <a:rPr lang="en-US" sz="2800" dirty="0" err="1"/>
              <a:t>oder</a:t>
            </a:r>
            <a:r>
              <a:rPr lang="en-US" sz="2800" dirty="0"/>
              <a:t> </a:t>
            </a:r>
            <a:r>
              <a:rPr lang="en-US" sz="2800" dirty="0" err="1"/>
              <a:t>sehe</a:t>
            </a:r>
            <a:r>
              <a:rPr lang="en-US" sz="2800" dirty="0"/>
              <a:t> </a:t>
            </a:r>
            <a:r>
              <a:rPr lang="en-US" sz="2800" dirty="0" err="1"/>
              <a:t>ein</a:t>
            </a:r>
            <a:r>
              <a:rPr lang="en-US" sz="2800" dirty="0"/>
              <a:t> DVD. Dann </a:t>
            </a:r>
            <a:r>
              <a:rPr lang="en-US" sz="2800" dirty="0" err="1"/>
              <a:t>fahre</a:t>
            </a:r>
            <a:r>
              <a:rPr lang="en-US" sz="2800" dirty="0"/>
              <a:t> </a:t>
            </a:r>
            <a:r>
              <a:rPr lang="en-US" sz="2800" dirty="0" err="1"/>
              <a:t>ich</a:t>
            </a:r>
            <a:r>
              <a:rPr lang="en-US" sz="2800" dirty="0"/>
              <a:t> </a:t>
            </a:r>
            <a:r>
              <a:rPr lang="en-US" sz="2800" dirty="0" err="1"/>
              <a:t>ganz</a:t>
            </a:r>
            <a:r>
              <a:rPr lang="en-US" sz="2800" dirty="0"/>
              <a:t> </a:t>
            </a:r>
            <a:r>
              <a:rPr lang="en-US" sz="2800" dirty="0" err="1"/>
              <a:t>gern</a:t>
            </a:r>
            <a:r>
              <a:rPr lang="en-US" sz="2800" dirty="0"/>
              <a:t> Rad und </a:t>
            </a:r>
            <a:r>
              <a:rPr lang="en-US" sz="2800" dirty="0" err="1"/>
              <a:t>schwimme</a:t>
            </a:r>
            <a:r>
              <a:rPr lang="en-US" sz="2800" dirty="0"/>
              <a:t> </a:t>
            </a:r>
            <a:r>
              <a:rPr lang="en-US" sz="2800" dirty="0" err="1"/>
              <a:t>auch</a:t>
            </a:r>
            <a:r>
              <a:rPr lang="en-US" sz="2800" dirty="0"/>
              <a:t> </a:t>
            </a:r>
            <a:r>
              <a:rPr lang="en-US" sz="2800" dirty="0" err="1"/>
              <a:t>manchmal</a:t>
            </a:r>
            <a:r>
              <a:rPr lang="en-US" sz="2800" dirty="0"/>
              <a:t> </a:t>
            </a:r>
            <a:r>
              <a:rPr lang="en-US" sz="2800" dirty="0" err="1"/>
              <a:t>ganz</a:t>
            </a:r>
            <a:r>
              <a:rPr lang="en-US" sz="2800" dirty="0"/>
              <a:t> </a:t>
            </a:r>
            <a:r>
              <a:rPr lang="en-US" sz="2800" dirty="0" err="1"/>
              <a:t>gern</a:t>
            </a:r>
            <a:r>
              <a:rPr lang="en-US" sz="2800" dirty="0"/>
              <a:t>. </a:t>
            </a:r>
          </a:p>
          <a:p>
            <a:endParaRPr lang="en-US" sz="2800" dirty="0"/>
          </a:p>
          <a:p>
            <a:r>
              <a:rPr lang="en-US" sz="2800" dirty="0"/>
              <a:t>(4 </a:t>
            </a:r>
            <a:r>
              <a:rPr lang="en-US" sz="2800" dirty="0" err="1"/>
              <a:t>Bilder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45683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Beschreibung</a:t>
            </a:r>
            <a:r>
              <a:rPr lang="en-US" dirty="0"/>
              <a:t>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Ich</a:t>
            </a:r>
            <a:r>
              <a:rPr lang="en-US" sz="2800" dirty="0"/>
              <a:t> bin die </a:t>
            </a:r>
            <a:r>
              <a:rPr lang="en-US" sz="2800" dirty="0" err="1"/>
              <a:t>Elke</a:t>
            </a:r>
            <a:r>
              <a:rPr lang="en-US" sz="2800" dirty="0"/>
              <a:t> und </a:t>
            </a:r>
            <a:r>
              <a:rPr lang="en-US" sz="2800" dirty="0" err="1"/>
              <a:t>komme</a:t>
            </a:r>
            <a:r>
              <a:rPr lang="en-US" sz="2800" dirty="0"/>
              <a:t> </a:t>
            </a:r>
            <a:r>
              <a:rPr lang="en-US" sz="2800" dirty="0" err="1"/>
              <a:t>aus</a:t>
            </a:r>
            <a:r>
              <a:rPr lang="en-US" sz="2800" dirty="0"/>
              <a:t>  Berlin. </a:t>
            </a:r>
            <a:r>
              <a:rPr lang="en-US" sz="2800" dirty="0" err="1"/>
              <a:t>Ich</a:t>
            </a:r>
            <a:r>
              <a:rPr lang="en-US" sz="2800" dirty="0"/>
              <a:t> </a:t>
            </a:r>
            <a:r>
              <a:rPr lang="en-US" sz="2800" dirty="0" err="1"/>
              <a:t>spiele</a:t>
            </a:r>
            <a:r>
              <a:rPr lang="en-US" sz="2800" dirty="0"/>
              <a:t> </a:t>
            </a:r>
            <a:r>
              <a:rPr lang="en-US" sz="2800" dirty="0" err="1"/>
              <a:t>jetzt</a:t>
            </a:r>
            <a:r>
              <a:rPr lang="en-US" sz="2800" dirty="0"/>
              <a:t> </a:t>
            </a:r>
            <a:r>
              <a:rPr lang="en-US" sz="2800" dirty="0" err="1"/>
              <a:t>gern</a:t>
            </a:r>
            <a:r>
              <a:rPr lang="en-US" sz="2800" dirty="0"/>
              <a:t> </a:t>
            </a:r>
            <a:r>
              <a:rPr lang="en-US" sz="2800" dirty="0" err="1"/>
              <a:t>Fußball</a:t>
            </a:r>
            <a:r>
              <a:rPr lang="en-US" sz="2800" dirty="0"/>
              <a:t>. </a:t>
            </a:r>
            <a:r>
              <a:rPr lang="en-US" sz="2800" dirty="0" err="1"/>
              <a:t>Im</a:t>
            </a:r>
            <a:r>
              <a:rPr lang="en-US" sz="2800" dirty="0"/>
              <a:t> </a:t>
            </a:r>
            <a:r>
              <a:rPr lang="en-US" sz="2800" dirty="0" err="1"/>
              <a:t>Sommer</a:t>
            </a:r>
            <a:r>
              <a:rPr lang="en-US" sz="2800" dirty="0"/>
              <a:t> </a:t>
            </a:r>
            <a:r>
              <a:rPr lang="en-US" sz="2800" dirty="0" err="1"/>
              <a:t>segle</a:t>
            </a:r>
            <a:r>
              <a:rPr lang="en-US" sz="2800" dirty="0"/>
              <a:t> </a:t>
            </a:r>
            <a:r>
              <a:rPr lang="en-US" sz="2800" dirty="0" err="1"/>
              <a:t>ich</a:t>
            </a:r>
            <a:r>
              <a:rPr lang="en-US" sz="2800" dirty="0"/>
              <a:t> und </a:t>
            </a:r>
            <a:r>
              <a:rPr lang="en-US" sz="2800" dirty="0" err="1"/>
              <a:t>im</a:t>
            </a:r>
            <a:r>
              <a:rPr lang="en-US" sz="2800" dirty="0"/>
              <a:t> Winter </a:t>
            </a:r>
            <a:r>
              <a:rPr lang="en-US" sz="2800" dirty="0" err="1"/>
              <a:t>spiele</a:t>
            </a:r>
            <a:r>
              <a:rPr lang="en-US" sz="2800" dirty="0"/>
              <a:t> </a:t>
            </a:r>
            <a:r>
              <a:rPr lang="en-US" sz="2800" dirty="0" err="1"/>
              <a:t>ich</a:t>
            </a:r>
            <a:r>
              <a:rPr lang="en-US" sz="2800" dirty="0"/>
              <a:t> </a:t>
            </a:r>
            <a:r>
              <a:rPr lang="en-US" sz="2800" dirty="0" err="1"/>
              <a:t>gern</a:t>
            </a:r>
            <a:r>
              <a:rPr lang="en-US" sz="2800" dirty="0"/>
              <a:t> </a:t>
            </a:r>
            <a:r>
              <a:rPr lang="en-US" sz="2800" dirty="0" err="1"/>
              <a:t>Karten</a:t>
            </a:r>
            <a:r>
              <a:rPr lang="en-US" sz="2800" dirty="0"/>
              <a:t> und </a:t>
            </a:r>
            <a:r>
              <a:rPr lang="en-US" sz="2800" dirty="0" err="1"/>
              <a:t>Schach</a:t>
            </a:r>
            <a:r>
              <a:rPr lang="en-US" sz="2800" dirty="0"/>
              <a:t>. </a:t>
            </a:r>
            <a:r>
              <a:rPr lang="en-US" sz="2800" dirty="0" err="1"/>
              <a:t>Ich</a:t>
            </a:r>
            <a:r>
              <a:rPr lang="en-US" sz="2800" dirty="0"/>
              <a:t> </a:t>
            </a:r>
            <a:r>
              <a:rPr lang="en-US" sz="2800" dirty="0" err="1"/>
              <a:t>zeichne</a:t>
            </a:r>
            <a:r>
              <a:rPr lang="en-US" sz="2800" dirty="0"/>
              <a:t> </a:t>
            </a:r>
            <a:r>
              <a:rPr lang="en-US" sz="2800" dirty="0" err="1"/>
              <a:t>auch</a:t>
            </a:r>
            <a:r>
              <a:rPr lang="en-US" sz="2800" dirty="0"/>
              <a:t> </a:t>
            </a:r>
            <a:r>
              <a:rPr lang="en-US" sz="2800" dirty="0" err="1"/>
              <a:t>gern</a:t>
            </a:r>
            <a:r>
              <a:rPr lang="en-US" sz="2800" dirty="0"/>
              <a:t> und </a:t>
            </a:r>
            <a:r>
              <a:rPr lang="en-US" sz="2800" dirty="0" err="1"/>
              <a:t>schreibe</a:t>
            </a:r>
            <a:r>
              <a:rPr lang="en-US" sz="2800" dirty="0"/>
              <a:t> an </a:t>
            </a:r>
            <a:r>
              <a:rPr lang="en-US" sz="2800" dirty="0" err="1"/>
              <a:t>meiner</a:t>
            </a:r>
            <a:r>
              <a:rPr lang="en-US" sz="2800" dirty="0"/>
              <a:t> </a:t>
            </a:r>
            <a:r>
              <a:rPr lang="en-US" sz="2800" dirty="0" err="1"/>
              <a:t>Freundin</a:t>
            </a:r>
            <a:r>
              <a:rPr lang="en-US" sz="2800" dirty="0"/>
              <a:t> in </a:t>
            </a:r>
            <a:r>
              <a:rPr lang="en-US" sz="2800" dirty="0" err="1"/>
              <a:t>Italien</a:t>
            </a:r>
            <a:r>
              <a:rPr lang="en-US" sz="2800" dirty="0"/>
              <a:t>. Ich </a:t>
            </a:r>
            <a:r>
              <a:rPr lang="en-US" sz="2800" dirty="0" err="1"/>
              <a:t>gehe</a:t>
            </a:r>
            <a:r>
              <a:rPr lang="en-US" sz="2800" dirty="0"/>
              <a:t> </a:t>
            </a:r>
            <a:r>
              <a:rPr lang="en-US" sz="2800" dirty="0" err="1"/>
              <a:t>auch</a:t>
            </a:r>
            <a:r>
              <a:rPr lang="en-US" sz="2800" dirty="0"/>
              <a:t> </a:t>
            </a:r>
            <a:r>
              <a:rPr lang="en-US" sz="2800" dirty="0" err="1"/>
              <a:t>jeden</a:t>
            </a:r>
            <a:r>
              <a:rPr lang="en-US" sz="2800" dirty="0"/>
              <a:t> Tag </a:t>
            </a:r>
            <a:r>
              <a:rPr lang="en-US" sz="2800" dirty="0" err="1"/>
              <a:t>joggen</a:t>
            </a:r>
            <a:r>
              <a:rPr lang="en-US" sz="2800" dirty="0"/>
              <a:t>. </a:t>
            </a:r>
          </a:p>
          <a:p>
            <a:endParaRPr lang="en-US" sz="2800" dirty="0"/>
          </a:p>
          <a:p>
            <a:r>
              <a:rPr lang="en-US" sz="2800" dirty="0"/>
              <a:t>(7 </a:t>
            </a:r>
            <a:r>
              <a:rPr lang="en-US" sz="2800" dirty="0" err="1"/>
              <a:t>Bilder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29790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Beschreibung</a:t>
            </a:r>
            <a:r>
              <a:rPr lang="en-US" dirty="0"/>
              <a:t>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Ich </a:t>
            </a:r>
            <a:r>
              <a:rPr lang="en-US" sz="2800" dirty="0" err="1"/>
              <a:t>heiße</a:t>
            </a:r>
            <a:r>
              <a:rPr lang="en-US" sz="2800" dirty="0"/>
              <a:t> Timo, bin 14 Jahre alt und </a:t>
            </a:r>
            <a:r>
              <a:rPr lang="en-US" sz="2800" dirty="0" err="1"/>
              <a:t>komme</a:t>
            </a:r>
            <a:r>
              <a:rPr lang="en-US" sz="2800" dirty="0"/>
              <a:t> </a:t>
            </a:r>
            <a:r>
              <a:rPr lang="en-US" sz="2800" dirty="0" err="1"/>
              <a:t>aus</a:t>
            </a:r>
            <a:r>
              <a:rPr lang="en-US" sz="2800" dirty="0"/>
              <a:t> Stuttgart. Ich </a:t>
            </a:r>
            <a:r>
              <a:rPr lang="en-US" sz="2800" dirty="0" err="1"/>
              <a:t>mache</a:t>
            </a:r>
            <a:r>
              <a:rPr lang="en-US" sz="2800" dirty="0"/>
              <a:t> </a:t>
            </a:r>
            <a:r>
              <a:rPr lang="en-US" sz="2800" dirty="0" err="1"/>
              <a:t>dreimal</a:t>
            </a:r>
            <a:r>
              <a:rPr lang="en-US" sz="2800" dirty="0"/>
              <a:t> in der </a:t>
            </a:r>
            <a:r>
              <a:rPr lang="en-US" sz="2800" dirty="0" err="1"/>
              <a:t>Woche</a:t>
            </a:r>
            <a:r>
              <a:rPr lang="en-US" sz="2800" dirty="0"/>
              <a:t> Sport. Ich </a:t>
            </a:r>
            <a:r>
              <a:rPr lang="en-US" sz="2800" dirty="0" err="1"/>
              <a:t>jogge</a:t>
            </a:r>
            <a:r>
              <a:rPr lang="en-US" sz="2800" dirty="0"/>
              <a:t> </a:t>
            </a:r>
            <a:r>
              <a:rPr lang="en-US" sz="2800" dirty="0" err="1"/>
              <a:t>vier</a:t>
            </a:r>
            <a:r>
              <a:rPr lang="en-US" sz="2800" dirty="0"/>
              <a:t> Kilometer, </a:t>
            </a:r>
            <a:r>
              <a:rPr lang="en-US" sz="2800" dirty="0" err="1"/>
              <a:t>dann</a:t>
            </a:r>
            <a:r>
              <a:rPr lang="en-US" sz="2800" dirty="0"/>
              <a:t> </a:t>
            </a:r>
            <a:r>
              <a:rPr lang="en-US" sz="2800" dirty="0" err="1"/>
              <a:t>fahre</a:t>
            </a:r>
            <a:r>
              <a:rPr lang="en-US" sz="2800" dirty="0"/>
              <a:t> </a:t>
            </a:r>
            <a:r>
              <a:rPr lang="en-US" sz="2800" dirty="0" err="1"/>
              <a:t>ich</a:t>
            </a:r>
            <a:r>
              <a:rPr lang="en-US" sz="2800" dirty="0"/>
              <a:t> </a:t>
            </a:r>
            <a:r>
              <a:rPr lang="en-US" sz="2800" dirty="0" err="1"/>
              <a:t>auch</a:t>
            </a:r>
            <a:r>
              <a:rPr lang="en-US" sz="2800" dirty="0"/>
              <a:t> </a:t>
            </a:r>
            <a:r>
              <a:rPr lang="en-US" sz="2800" dirty="0" err="1"/>
              <a:t>noch</a:t>
            </a:r>
            <a:r>
              <a:rPr lang="en-US" sz="2800" dirty="0"/>
              <a:t> </a:t>
            </a:r>
            <a:r>
              <a:rPr lang="en-US" sz="2800" dirty="0" err="1"/>
              <a:t>Fahrrad</a:t>
            </a:r>
            <a:r>
              <a:rPr lang="en-US" sz="2800" dirty="0"/>
              <a:t> </a:t>
            </a:r>
            <a:r>
              <a:rPr lang="en-US" sz="2800" dirty="0" err="1"/>
              <a:t>mit</a:t>
            </a:r>
            <a:r>
              <a:rPr lang="en-US" sz="2800" dirty="0"/>
              <a:t> </a:t>
            </a:r>
            <a:r>
              <a:rPr lang="en-US" sz="2800" dirty="0" err="1"/>
              <a:t>einem</a:t>
            </a:r>
            <a:r>
              <a:rPr lang="en-US" sz="2800" dirty="0"/>
              <a:t> Freund. Ich </a:t>
            </a:r>
            <a:r>
              <a:rPr lang="en-US" sz="2800" dirty="0" err="1"/>
              <a:t>wandere</a:t>
            </a:r>
            <a:r>
              <a:rPr lang="en-US" sz="2800" dirty="0"/>
              <a:t> </a:t>
            </a:r>
            <a:r>
              <a:rPr lang="en-US" sz="2800" dirty="0" err="1"/>
              <a:t>auch</a:t>
            </a:r>
            <a:r>
              <a:rPr lang="en-US" sz="2800" dirty="0"/>
              <a:t> </a:t>
            </a:r>
            <a:r>
              <a:rPr lang="en-US" sz="2800" dirty="0" err="1"/>
              <a:t>furchtbar</a:t>
            </a:r>
            <a:r>
              <a:rPr lang="en-US" sz="2800" dirty="0"/>
              <a:t> </a:t>
            </a:r>
            <a:r>
              <a:rPr lang="en-US" sz="2800" dirty="0" err="1"/>
              <a:t>gern</a:t>
            </a:r>
            <a:r>
              <a:rPr lang="en-US" sz="2800" dirty="0"/>
              <a:t>, </a:t>
            </a:r>
            <a:r>
              <a:rPr lang="en-US" sz="2800" dirty="0" err="1"/>
              <a:t>besonders</a:t>
            </a:r>
            <a:r>
              <a:rPr lang="en-US" sz="2800" dirty="0"/>
              <a:t> </a:t>
            </a:r>
            <a:r>
              <a:rPr lang="en-US" sz="2800" dirty="0" err="1"/>
              <a:t>im</a:t>
            </a:r>
            <a:r>
              <a:rPr lang="en-US" sz="2800" dirty="0"/>
              <a:t> Schwarz Wald. </a:t>
            </a:r>
          </a:p>
          <a:p>
            <a:endParaRPr lang="en-US" sz="2800" dirty="0"/>
          </a:p>
          <a:p>
            <a:r>
              <a:rPr lang="en-US" sz="2800" dirty="0"/>
              <a:t>(3 </a:t>
            </a:r>
            <a:r>
              <a:rPr lang="en-US" sz="2800" dirty="0" err="1"/>
              <a:t>Bilder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07401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21938BD-8410-4782-B736-5ACA6E9F1B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8496" y="89438"/>
            <a:ext cx="4878358" cy="57146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2B4580A-CA69-493E-9E8F-1EA1D6C47967}"/>
              </a:ext>
            </a:extLst>
          </p:cNvPr>
          <p:cNvSpPr txBox="1"/>
          <p:nvPr/>
        </p:nvSpPr>
        <p:spPr>
          <a:xfrm>
            <a:off x="433527" y="642594"/>
            <a:ext cx="686598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/>
              <a:t>Was </a:t>
            </a:r>
            <a:r>
              <a:rPr lang="en-US" sz="2700" dirty="0" err="1"/>
              <a:t>macht</a:t>
            </a:r>
            <a:r>
              <a:rPr lang="en-US" sz="2700" dirty="0"/>
              <a:t> der </a:t>
            </a:r>
            <a:r>
              <a:rPr lang="en-US" sz="2700" dirty="0" err="1"/>
              <a:t>Junge</a:t>
            </a:r>
            <a:r>
              <a:rPr lang="en-US" sz="2700" dirty="0"/>
              <a:t> in seiner </a:t>
            </a:r>
            <a:r>
              <a:rPr lang="en-US" sz="2700" dirty="0" err="1"/>
              <a:t>Freizeit</a:t>
            </a:r>
            <a:r>
              <a:rPr lang="en-US" sz="2700" dirty="0"/>
              <a:t>?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D396FB-60F1-4E7D-892E-279FE513F9A2}"/>
              </a:ext>
            </a:extLst>
          </p:cNvPr>
          <p:cNvSpPr txBox="1"/>
          <p:nvPr/>
        </p:nvSpPr>
        <p:spPr>
          <a:xfrm>
            <a:off x="932155" y="1624614"/>
            <a:ext cx="579652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Der </a:t>
            </a:r>
            <a:r>
              <a:rPr lang="en-US" sz="2400" dirty="0" err="1"/>
              <a:t>Junge</a:t>
            </a:r>
            <a:r>
              <a:rPr lang="en-US" sz="2400" dirty="0"/>
              <a:t> </a:t>
            </a:r>
            <a:r>
              <a:rPr lang="en-US" sz="2400" dirty="0" err="1"/>
              <a:t>heißt</a:t>
            </a:r>
            <a:r>
              <a:rPr lang="en-US" sz="2400" dirty="0"/>
              <a:t> Batman. </a:t>
            </a:r>
            <a:r>
              <a:rPr lang="en-US" sz="2400" dirty="0" err="1"/>
              <a:t>Er</a:t>
            </a:r>
            <a:r>
              <a:rPr lang="en-US" sz="2400" dirty="0"/>
              <a:t> </a:t>
            </a:r>
            <a:r>
              <a:rPr lang="en-US" sz="2400" dirty="0" err="1"/>
              <a:t>macht</a:t>
            </a:r>
            <a:endParaRPr lang="en-US" sz="2400" dirty="0"/>
          </a:p>
          <a:p>
            <a:r>
              <a:rPr lang="en-US" sz="2400" dirty="0" err="1"/>
              <a:t>viel</a:t>
            </a:r>
            <a:r>
              <a:rPr lang="en-US" sz="2400" dirty="0"/>
              <a:t> in seiner </a:t>
            </a:r>
            <a:r>
              <a:rPr lang="en-US" sz="2400" dirty="0" err="1"/>
              <a:t>Freizeit</a:t>
            </a:r>
            <a:r>
              <a:rPr lang="en-US" sz="2400" dirty="0"/>
              <a:t>. </a:t>
            </a:r>
            <a:r>
              <a:rPr lang="en-US" sz="2400" dirty="0" err="1"/>
              <a:t>Er</a:t>
            </a:r>
            <a:r>
              <a:rPr lang="en-US" sz="2400" dirty="0"/>
              <a:t> </a:t>
            </a:r>
            <a:r>
              <a:rPr lang="en-US" sz="2400" dirty="0" err="1"/>
              <a:t>schwimmt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Er</a:t>
            </a:r>
            <a:r>
              <a:rPr lang="en-US" sz="2400" dirty="0"/>
              <a:t> </a:t>
            </a:r>
            <a:r>
              <a:rPr lang="en-US" sz="2400" dirty="0" err="1"/>
              <a:t>spielt</a:t>
            </a:r>
            <a:r>
              <a:rPr lang="en-US" sz="2400" dirty="0"/>
              <a:t> </a:t>
            </a:r>
            <a:r>
              <a:rPr lang="en-US" sz="2400" dirty="0" err="1"/>
              <a:t>Gitarre</a:t>
            </a:r>
            <a:r>
              <a:rPr lang="en-US" sz="2400" dirty="0"/>
              <a:t>, </a:t>
            </a:r>
            <a:r>
              <a:rPr lang="en-US" sz="2400" dirty="0" err="1"/>
              <a:t>Fußball</a:t>
            </a:r>
            <a:r>
              <a:rPr lang="en-US" sz="2400" dirty="0"/>
              <a:t>, Tennis und </a:t>
            </a:r>
            <a:r>
              <a:rPr lang="en-US" sz="2400" dirty="0" err="1"/>
              <a:t>Karten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Er</a:t>
            </a:r>
            <a:r>
              <a:rPr lang="en-US" sz="2400" dirty="0"/>
              <a:t> malt. </a:t>
            </a:r>
            <a:r>
              <a:rPr lang="en-US" sz="2400" dirty="0" err="1"/>
              <a:t>Er</a:t>
            </a:r>
            <a:r>
              <a:rPr lang="en-US" sz="2400" dirty="0"/>
              <a:t> </a:t>
            </a:r>
            <a:r>
              <a:rPr lang="en-US" sz="2400" dirty="0" err="1"/>
              <a:t>spielt</a:t>
            </a:r>
            <a:r>
              <a:rPr lang="en-US" sz="2400" dirty="0"/>
              <a:t> Football </a:t>
            </a:r>
            <a:r>
              <a:rPr lang="en-US" sz="2400" dirty="0" err="1"/>
              <a:t>nicht</a:t>
            </a:r>
            <a:r>
              <a:rPr lang="en-US" sz="2400" dirty="0"/>
              <a:t>. </a:t>
            </a:r>
            <a:r>
              <a:rPr lang="en-US" sz="2400" dirty="0" err="1"/>
              <a:t>Er</a:t>
            </a:r>
            <a:r>
              <a:rPr lang="en-US" sz="2400" dirty="0"/>
              <a:t> </a:t>
            </a:r>
            <a:r>
              <a:rPr lang="en-US" sz="2400" dirty="0" err="1"/>
              <a:t>schläft</a:t>
            </a:r>
            <a:endParaRPr lang="en-US" sz="2400" dirty="0"/>
          </a:p>
          <a:p>
            <a:r>
              <a:rPr lang="en-US" sz="2400" dirty="0" err="1"/>
              <a:t>nicht</a:t>
            </a:r>
            <a:r>
              <a:rPr lang="en-US" sz="2400" dirty="0"/>
              <a:t>. </a:t>
            </a:r>
            <a:r>
              <a:rPr lang="en-US" sz="2400" dirty="0" err="1"/>
              <a:t>Er</a:t>
            </a:r>
            <a:r>
              <a:rPr lang="en-US" sz="2400" dirty="0"/>
              <a:t> </a:t>
            </a:r>
            <a:r>
              <a:rPr lang="en-US" sz="2400" dirty="0" err="1"/>
              <a:t>sieht</a:t>
            </a:r>
            <a:r>
              <a:rPr lang="en-US" sz="2400" dirty="0"/>
              <a:t> </a:t>
            </a:r>
            <a:r>
              <a:rPr lang="en-US" sz="2400" dirty="0" err="1"/>
              <a:t>nicht</a:t>
            </a:r>
            <a:r>
              <a:rPr lang="en-US" sz="2400" dirty="0"/>
              <a:t> fern. </a:t>
            </a:r>
            <a:r>
              <a:rPr lang="en-US" sz="2400" dirty="0" err="1"/>
              <a:t>Er</a:t>
            </a:r>
            <a:r>
              <a:rPr lang="en-US" sz="2400" dirty="0"/>
              <a:t> </a:t>
            </a:r>
            <a:r>
              <a:rPr lang="en-US" sz="2400" dirty="0" err="1"/>
              <a:t>spielt</a:t>
            </a:r>
            <a:r>
              <a:rPr lang="en-US" sz="2400" dirty="0"/>
              <a:t> </a:t>
            </a:r>
            <a:r>
              <a:rPr lang="en-US" sz="2400" dirty="0" err="1"/>
              <a:t>Klarinette</a:t>
            </a:r>
            <a:endParaRPr lang="en-US" sz="2400" dirty="0"/>
          </a:p>
          <a:p>
            <a:r>
              <a:rPr lang="en-US" sz="2400" dirty="0" err="1"/>
              <a:t>nicht</a:t>
            </a:r>
            <a:r>
              <a:rPr lang="en-US" sz="2400" dirty="0"/>
              <a:t>.  </a:t>
            </a:r>
          </a:p>
          <a:p>
            <a:endParaRPr lang="en-US" sz="2400" dirty="0"/>
          </a:p>
          <a:p>
            <a:r>
              <a:rPr lang="en-US" sz="2400" dirty="0"/>
              <a:t>This was an example paragraph written as a </a:t>
            </a:r>
          </a:p>
          <a:p>
            <a:r>
              <a:rPr lang="en-US" sz="2400" dirty="0"/>
              <a:t>class. Read the paragraph and make sure you</a:t>
            </a:r>
          </a:p>
          <a:p>
            <a:r>
              <a:rPr lang="en-US" sz="2400" dirty="0"/>
              <a:t>understand everything. </a:t>
            </a:r>
          </a:p>
        </p:txBody>
      </p:sp>
    </p:spTree>
    <p:extLst>
      <p:ext uri="{BB962C8B-B14F-4D97-AF65-F5344CB8AC3E}">
        <p14:creationId xmlns:p14="http://schemas.microsoft.com/office/powerpoint/2010/main" val="2407627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ADF0F-94BE-4469-AEBB-B681C2339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Ein </a:t>
            </a:r>
            <a:r>
              <a:rPr lang="en-US" dirty="0" err="1"/>
              <a:t>Absatz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Fehler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871D9-9BB3-4080-9D0A-08F84E65D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err="1"/>
              <a:t>Wir</a:t>
            </a:r>
            <a:r>
              <a:rPr lang="en-US" sz="3000" dirty="0"/>
              <a:t> </a:t>
            </a:r>
            <a:r>
              <a:rPr lang="en-US" sz="3000" dirty="0" err="1"/>
              <a:t>machen</a:t>
            </a:r>
            <a:r>
              <a:rPr lang="en-US" sz="3000" dirty="0"/>
              <a:t> </a:t>
            </a:r>
            <a:r>
              <a:rPr lang="en-US" sz="3000" dirty="0" err="1"/>
              <a:t>viel</a:t>
            </a:r>
            <a:r>
              <a:rPr lang="en-US" sz="3000" dirty="0"/>
              <a:t> in der </a:t>
            </a:r>
            <a:r>
              <a:rPr lang="en-US" sz="3000" dirty="0" err="1"/>
              <a:t>Freizeit</a:t>
            </a:r>
            <a:r>
              <a:rPr lang="en-US" sz="3000" dirty="0"/>
              <a:t>. </a:t>
            </a:r>
            <a:r>
              <a:rPr lang="en-US" sz="3000" u="sng" dirty="0"/>
              <a:t>Lars </a:t>
            </a:r>
            <a:r>
              <a:rPr lang="en-US" sz="3000" u="sng" dirty="0" err="1"/>
              <a:t>spielen</a:t>
            </a:r>
            <a:r>
              <a:rPr lang="en-US" sz="3000" u="sng" dirty="0"/>
              <a:t> </a:t>
            </a:r>
            <a:r>
              <a:rPr lang="en-US" sz="3000" dirty="0" err="1"/>
              <a:t>Fußball</a:t>
            </a:r>
            <a:r>
              <a:rPr lang="en-US" sz="3000" dirty="0"/>
              <a:t> und Tennis. </a:t>
            </a:r>
            <a:r>
              <a:rPr lang="en-US" sz="3000" u="sng" dirty="0"/>
              <a:t>Sabine </a:t>
            </a:r>
            <a:r>
              <a:rPr lang="en-US" sz="3000" u="sng" dirty="0" err="1"/>
              <a:t>spielen</a:t>
            </a:r>
            <a:r>
              <a:rPr lang="en-US" sz="3000" u="sng" dirty="0"/>
              <a:t> </a:t>
            </a:r>
            <a:r>
              <a:rPr lang="en-US" sz="3000" dirty="0" err="1"/>
              <a:t>Klavier</a:t>
            </a:r>
            <a:r>
              <a:rPr lang="en-US" sz="3000" dirty="0"/>
              <a:t> und </a:t>
            </a:r>
            <a:r>
              <a:rPr lang="en-US" sz="3000" u="sng" dirty="0" err="1"/>
              <a:t>joggen</a:t>
            </a:r>
            <a:r>
              <a:rPr lang="en-US" sz="3000" dirty="0"/>
              <a:t>. </a:t>
            </a:r>
            <a:r>
              <a:rPr lang="en-US" sz="3000" u="sng" dirty="0"/>
              <a:t>Anja </a:t>
            </a:r>
            <a:r>
              <a:rPr lang="en-US" sz="3000" u="sng" dirty="0" err="1"/>
              <a:t>zeichnen</a:t>
            </a:r>
            <a:r>
              <a:rPr lang="en-US" sz="3000" u="sng" dirty="0"/>
              <a:t> </a:t>
            </a:r>
            <a:r>
              <a:rPr lang="en-US" sz="3000" dirty="0"/>
              <a:t>und </a:t>
            </a:r>
            <a:r>
              <a:rPr lang="en-US" sz="3000" u="sng" dirty="0" err="1"/>
              <a:t>kommen</a:t>
            </a:r>
            <a:r>
              <a:rPr lang="en-US" sz="3000" dirty="0"/>
              <a:t> </a:t>
            </a:r>
            <a:r>
              <a:rPr lang="en-US" sz="3000" dirty="0" err="1"/>
              <a:t>mit</a:t>
            </a:r>
            <a:r>
              <a:rPr lang="en-US" sz="3000" dirty="0"/>
              <a:t> </a:t>
            </a:r>
            <a:r>
              <a:rPr lang="en-US" sz="3000" dirty="0" err="1"/>
              <a:t>Freunden</a:t>
            </a:r>
            <a:r>
              <a:rPr lang="en-US" sz="3000" dirty="0"/>
              <a:t> </a:t>
            </a:r>
            <a:r>
              <a:rPr lang="en-US" sz="3000" dirty="0" err="1"/>
              <a:t>zusammen</a:t>
            </a:r>
            <a:r>
              <a:rPr lang="en-US" sz="3000" dirty="0"/>
              <a:t>. </a:t>
            </a:r>
            <a:r>
              <a:rPr lang="en-US" sz="3000" u="sng" dirty="0"/>
              <a:t>Erik </a:t>
            </a:r>
            <a:r>
              <a:rPr lang="en-US" sz="3000" u="sng" dirty="0" err="1"/>
              <a:t>fernsehen</a:t>
            </a:r>
            <a:r>
              <a:rPr lang="en-US" sz="3000" u="sng" dirty="0"/>
              <a:t> </a:t>
            </a:r>
            <a:r>
              <a:rPr lang="en-US" sz="3000" dirty="0"/>
              <a:t>und </a:t>
            </a:r>
            <a:r>
              <a:rPr lang="en-US" sz="3000" u="sng" dirty="0" err="1"/>
              <a:t>angeln</a:t>
            </a:r>
            <a:r>
              <a:rPr lang="en-US" sz="3000" dirty="0"/>
              <a:t>. </a:t>
            </a:r>
            <a:r>
              <a:rPr lang="en-US" sz="3000" dirty="0" err="1"/>
              <a:t>Wir</a:t>
            </a:r>
            <a:r>
              <a:rPr lang="en-US" sz="3000" dirty="0"/>
              <a:t> </a:t>
            </a:r>
            <a:r>
              <a:rPr lang="en-US" sz="3000" dirty="0" err="1"/>
              <a:t>malen</a:t>
            </a:r>
            <a:r>
              <a:rPr lang="en-US" sz="3000" dirty="0"/>
              <a:t> </a:t>
            </a:r>
            <a:r>
              <a:rPr lang="en-US" sz="3000" dirty="0" err="1"/>
              <a:t>nicht</a:t>
            </a:r>
            <a:r>
              <a:rPr lang="en-US" sz="3000" dirty="0"/>
              <a:t> und </a:t>
            </a:r>
            <a:r>
              <a:rPr lang="en-US" sz="3000" dirty="0" err="1"/>
              <a:t>wir</a:t>
            </a:r>
            <a:r>
              <a:rPr lang="en-US" sz="3000" dirty="0"/>
              <a:t> </a:t>
            </a:r>
            <a:r>
              <a:rPr lang="en-US" sz="3000" dirty="0" err="1"/>
              <a:t>spielen</a:t>
            </a:r>
            <a:r>
              <a:rPr lang="en-US" sz="3000" dirty="0"/>
              <a:t> </a:t>
            </a:r>
            <a:r>
              <a:rPr lang="en-US" sz="3000" dirty="0" err="1"/>
              <a:t>Karten</a:t>
            </a:r>
            <a:r>
              <a:rPr lang="en-US" sz="3000" dirty="0"/>
              <a:t> </a:t>
            </a:r>
            <a:r>
              <a:rPr lang="en-US" sz="3000" dirty="0" err="1"/>
              <a:t>nicht</a:t>
            </a:r>
            <a:r>
              <a:rPr lang="en-US" sz="3000" dirty="0"/>
              <a:t>. 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/>
              <a:t>Can you fix the mistakes? The mistakes are underlined? Hint: think about verb conjugation rules. </a:t>
            </a:r>
          </a:p>
        </p:txBody>
      </p:sp>
    </p:spTree>
    <p:extLst>
      <p:ext uri="{BB962C8B-B14F-4D97-AF65-F5344CB8AC3E}">
        <p14:creationId xmlns:p14="http://schemas.microsoft.com/office/powerpoint/2010/main" val="3402364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633</Words>
  <Application>Microsoft Office PowerPoint</Application>
  <PresentationFormat>Widescreen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Freizeit Aktivitäten</vt:lpstr>
      <vt:lpstr>Aufgabe: Was machen die Leute in der Freizeit?</vt:lpstr>
      <vt:lpstr>Beschreibung 1</vt:lpstr>
      <vt:lpstr>Beschreibung 2</vt:lpstr>
      <vt:lpstr>Beschreibung 3</vt:lpstr>
      <vt:lpstr>Beschreibung 4</vt:lpstr>
      <vt:lpstr>Beschreibung 5</vt:lpstr>
      <vt:lpstr>PowerPoint Presentation</vt:lpstr>
      <vt:lpstr>Ein Absatz mit Fehler</vt:lpstr>
      <vt:lpstr>Was macht ihr in eurer Freizeit? </vt:lpstr>
      <vt:lpstr>Rubric</vt:lpstr>
      <vt:lpstr>Gallery Walk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Freizeit Aktivitäten</dc:title>
  <dc:creator>Eames, Jennifer</dc:creator>
  <cp:lastModifiedBy>Eames, Jennifer</cp:lastModifiedBy>
  <cp:revision>2</cp:revision>
  <dcterms:created xsi:type="dcterms:W3CDTF">2018-04-09T17:45:56Z</dcterms:created>
  <dcterms:modified xsi:type="dcterms:W3CDTF">2018-04-09T17:48:17Z</dcterms:modified>
</cp:coreProperties>
</file>