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7" r:id="rId2"/>
    <p:sldId id="26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7" autoAdjust="0"/>
    <p:restoredTop sz="94660"/>
  </p:normalViewPr>
  <p:slideViewPr>
    <p:cSldViewPr snapToGrid="0">
      <p:cViewPr varScale="1">
        <p:scale>
          <a:sx n="85" d="100"/>
          <a:sy n="85" d="100"/>
        </p:scale>
        <p:origin x="630" y="90"/>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12/18/2017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12/18/2017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12/18/2017</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12/18/2017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12/18/2017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12/18/2017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A5034C-8BD9-4B0C-893B-33834FAB227F}" type="datetime1">
              <a:rPr lang="en-US"/>
              <a:t>12/18/2017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12/18/2017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12/18/2017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12/18/2017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12/18/2017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85CD17-C377-4DE5-9FCA-CC7471605C58}" type="datetime1">
              <a:rPr lang="en-US"/>
              <a:t>12/18/2017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BE9F02-BE96-4BAE-86A5-1FA60D24CAE2}" type="datetime1">
              <a:rPr lang="en-US"/>
              <a:t>12/18/2017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12/18/2017</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213" y="0"/>
            <a:ext cx="9372600" cy="1200416"/>
          </a:xfrm>
        </p:spPr>
        <p:txBody>
          <a:bodyPr>
            <a:normAutofit/>
          </a:bodyPr>
          <a:lstStyle/>
          <a:p>
            <a:pPr algn="ctr"/>
            <a:r>
              <a:rPr lang="en-US" sz="4800" b="1" dirty="0"/>
              <a:t>What’s in YOUR name?</a:t>
            </a:r>
          </a:p>
        </p:txBody>
      </p:sp>
      <p:pic>
        <p:nvPicPr>
          <p:cNvPr id="1026" name="Picture 2" descr="CISNEROS, Sandra. The House on Mango Street. I think that everyone can relate to this quote because no one gets to decide their own name, their parents choose it. Also, it relates to the adolescent experience in their struggle to find their own ident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0380" y="1354666"/>
            <a:ext cx="4411133" cy="441113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 like how the author uses this quote as one of the opening quotes to the novel. It emphasizes the power that language has over people's identity. In the English language, Esperanza feels as though her name means something. On the other hand, her name means nothing according to the language of Spanish. Language, in The House on Mango Street, as the power to hinder someone's ident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6040" y="1354666"/>
            <a:ext cx="3984627" cy="4411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861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347" y="48949"/>
            <a:ext cx="9372600" cy="1200416"/>
          </a:xfrm>
        </p:spPr>
        <p:txBody>
          <a:bodyPr>
            <a:normAutofit/>
          </a:bodyPr>
          <a:lstStyle/>
          <a:p>
            <a:pPr algn="ctr"/>
            <a:r>
              <a:rPr lang="en-US" sz="5400" b="1" dirty="0"/>
              <a:t>What’s in Your Name?</a:t>
            </a:r>
          </a:p>
        </p:txBody>
      </p:sp>
      <p:sp>
        <p:nvSpPr>
          <p:cNvPr id="3" name="Content Placeholder 2"/>
          <p:cNvSpPr>
            <a:spLocks noGrp="1"/>
          </p:cNvSpPr>
          <p:nvPr>
            <p:ph idx="1"/>
          </p:nvPr>
        </p:nvSpPr>
        <p:spPr>
          <a:xfrm>
            <a:off x="1614753" y="1249365"/>
            <a:ext cx="9983787" cy="4377267"/>
          </a:xfrm>
        </p:spPr>
        <p:txBody>
          <a:bodyPr>
            <a:normAutofit lnSpcReduction="10000"/>
          </a:bodyPr>
          <a:lstStyle/>
          <a:p>
            <a:r>
              <a:rPr lang="en-US" sz="3600" dirty="0"/>
              <a:t>Title: Your Full Name</a:t>
            </a:r>
          </a:p>
          <a:p>
            <a:r>
              <a:rPr lang="en-US" sz="3600" dirty="0"/>
              <a:t>Write in the third-person POV (your name, he/she)</a:t>
            </a:r>
          </a:p>
          <a:p>
            <a:r>
              <a:rPr lang="en-US" sz="3600" dirty="0"/>
              <a:t>3 total paragraphs: each paragraph should focus on a different character trait; should have sufficient evidence to support why you fit that particular character trait</a:t>
            </a:r>
          </a:p>
          <a:p>
            <a:r>
              <a:rPr lang="en-US" sz="3600" dirty="0"/>
              <a:t>Should include </a:t>
            </a:r>
            <a:r>
              <a:rPr lang="en-US" sz="3600" b="1" dirty="0"/>
              <a:t>imagery</a:t>
            </a:r>
            <a:r>
              <a:rPr lang="en-US" sz="3600" dirty="0"/>
              <a:t> to bring the text to life—make it engaging</a:t>
            </a:r>
          </a:p>
        </p:txBody>
      </p:sp>
    </p:spTree>
    <p:extLst>
      <p:ext uri="{BB962C8B-B14F-4D97-AF65-F5344CB8AC3E}">
        <p14:creationId xmlns:p14="http://schemas.microsoft.com/office/powerpoint/2010/main" val="2634656133"/>
      </p:ext>
    </p:extLst>
  </p:cSld>
  <p:clrMapOvr>
    <a:masterClrMapping/>
  </p:clrMapOvr>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119</TotalTime>
  <Words>68</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Euphemia</vt:lpstr>
      <vt:lpstr>Wingdings</vt:lpstr>
      <vt:lpstr>Children Playing 16x9</vt:lpstr>
      <vt:lpstr>What’s in YOUR name?</vt:lpstr>
      <vt:lpstr>What’s in Your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December 2017</dc:title>
  <dc:creator>Gombos, Gabrielle</dc:creator>
  <cp:lastModifiedBy>Johnson, Hillary</cp:lastModifiedBy>
  <cp:revision>32</cp:revision>
  <dcterms:created xsi:type="dcterms:W3CDTF">2017-12-07T14:32:18Z</dcterms:created>
  <dcterms:modified xsi:type="dcterms:W3CDTF">2017-12-18T12:08:40Z</dcterms:modified>
</cp:coreProperties>
</file>