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1-11-17T14:25:36.8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13858 5737 33,'0'0'30,"-13"21"3,6-6-2,1 2-27,6 8 0,-2 2 2,5 9-3,-1-3 0,4 4-1,0-2-1,4-2 0,-4-5-1,3-3 1,-4-8-1,1-5 0,-6-12 0,0 0-1,0 0 0,8-22-1,-8 2 1,-3-6-1,0-5 0,0-6 1,1 0 0,-1-2 0,5 2 0,0 3 2,5 3-1,3 5 3,3 6-2,3 3 2,3 5-2,2 3 2,1 3-2,2 2 0,-2 0 0,1 1-2,3 2-2,-9-8-13,7 3-14,-2-3-3,-1-3 1,0 0-1</inkml:trace>
  <inkml:trace contextRef="#ctx0" brushRef="#br0" timeOffset="496.0992">14299 5604 21,'0'0'27,"-8"15"0,8-15 2,0 0-25,3 16 1,-3-16 1,19 7 0,-7-8 0,10 6-1,-3-9 0,8 3-2,-4-5 1,4 1-2,-4-5 0,-1-1-1,-5-3 0,-1-1 0,-5-2-1,-3-1 0,-5 1 0,-3 1-1,-3 2 1,-5 2-1,-4 3 0,-4 5 1,-5 6-1,-4 4 1,-4 8-1,-5 3 1,2 6 1,-2 5-1,2 4 2,3 5-1,2-1 2,10 2-2,4-2 2,11 0-1,2-3 1,10-2-2,7-7 2,9-3-2,4-6 0,6-5-1,6-4-2,-2-8-2,9-3-2,-10-13-11,11 1-16,-6-7-2,2-2 1,-6-9 1</inkml:trace>
  <inkml:trace contextRef="#ctx0" brushRef="#br0" timeOffset="1111.2222">14872 5430 43,'-10'-4'31,"10"4"1,-15 6-1,1 3-29,8 8 1,-4-1 1,2 11 1,-4-2-2,5 7 0,-1-1-1,6 5 0,1-4 1,4 1-2,3-8 1,4-2-2,3-7 3,2-3-5,4-8 5,0-7-3,2-5-1,1-6 3,0-5-3,0-4 1,0-1-1,0-2 2,-2 2-2,-4 1 1,-3 5 0,-4 4 0,-9 13 0,13-13 0,-13 13 0,0 0 0,-6 16 0,1-2 0,2 5 0,2 2 0,1 2 1,3 1-1,7-2 2,3 0-2,5-4 2,6-3-2,2-7 2,3-4-1,1-6 0,2-4 1,-2-9-2,-1-4 0,-2-6 0,-4-3 1,-6-3-2,-4-1 1,-6-2-1,-7 1 0,-6 4 0,-8 2 0,-4 5 1,-6 5-1,-4 7 0,-7 4 0,-1 7 0,-3 3-2,5 9-4,-3-4-7,12 8-19,1-3-1,13-2 0,11-12 0</inkml:trace>
  <inkml:trace contextRef="#ctx0" brushRef="#br0" timeOffset="1772.3542">15447 5428 39,'9'19'32,"-3"3"2,0 5-2,-4-1-21,4 6-8,-4-4 2,4 5 0,-6-9-1,4 0-1,-3-7-1,0-2-1,-1-15 0,2 12-1,-2-12 0,1-16 0,-1 0-1,0-4 1,0-4 0,-1-5-1,2-2 1,1 2-2,1 3 2,2-1 0,3 5 0,2 5 0,4 4 0,3 5 2,3 7-1,3 7 0,2 4 0,1 6 0,-4 3 0,1 5 0,-3 1 0,-1 2 0,-7-3 0,-1-2 0,-5-5-1,-2-3 1,0-4-1,-4-10 0,0 0 0,0 0 0,0 0 0,-7-18-1,7-2 1,1-4-1,4-7 1,3-4-1,7-2 1,3 1-1,4 1 1,3 4 0,0 5 0,1 7 0,-2 10 1,-1 6 0,-2 8 0,-1 10 0,-5 5-1,-1 6 2,-3 3-2,-2 3 1,-2-2-1,-1-1 0,-1-4-3,-4-11-5,13 0-23,-14-14-4,14-9 0,-8-11 0</inkml:trace>
  <inkml:trace contextRef="#ctx0" brushRef="#br0" timeOffset="2231.4462">16202 4880 58,'0'0'34,"0"0"-3,-1 10 1,1-10-30,-4 26 1,2-9 1,4 12 0,-6 2 1,5 12-2,-3 4 0,4 10-1,-1 0 0,4 3 1,1-4-2,2-5 0,2-6 0,3-9 0,1-9-1,2-9 1,0-9 0,4-5-1,-1-9 1,1-5-1,1-7 1,-1-8-1,-1-2 0,-4-4 0,-3-4 0,-5 1-1,-3 1 1,-7 4-1,-2 4 1,-7 6-1,-3 6 1,-2 4 0,-3 7-1,0 1-1,4 6-1,-2-5-3,12 12-17,6-12-11,0 0-1,1-17-1,16 3 1</inkml:trace>
  <inkml:trace contextRef="#ctx0" brushRef="#br0" timeOffset="2447.4894">16639 5140 62,'1'38'36,"0"7"-1,-6-4-1,3 8-28,-3-9-1,5 0-1,-5-12-2,4-5 0,0-7-3,1-16-2,0 0-4,0 0-16,16-17-11,-12-4-1,5 4 0,-5-7 0</inkml:trace>
  <inkml:trace contextRef="#ctx0" brushRef="#br0" timeOffset="2885.577">16715 5220 39,'11'0'30,"-11"0"3,7 14-2,-7-14-24,13 23 1,-12-11 0,7 12-1,-9-4 0,6 4-3,-5-5-1,2 0-1,-2-2-1,1-3 1,-1-14-2,0 11 1,0-11-1,2-11 0,0-1 0,1-3-1,0-6 1,1-6-1,3-4 0,-2-3 0,5 2 0,0 1 0,3 2 1,0 4-1,1 4 2,4 7-1,1 7 1,0 7-1,1 6 1,1 8 1,-1 3-1,0 10 1,-1-1-2,-3 4 2,-1 0-2,-2-2 1,1-2-3,-4-11-5,12 2-28,-22-17 1,25 4-2,-25-4 1</inkml:trace>
  <inkml:trace contextRef="#ctx0" brushRef="#br0" timeOffset="3453.6906">17667 5091 10,'-12'-14'24,"-9"-3"1,3 5 2,-6 3-23,0 1 4,6 9 1,-10-1 0,8 13-1,-8 1-2,7 12 0,-5 1-2,4 10 0,-1-1 0,4 3-1,2-3-1,6-1 0,4-5 0,8-4-1,4-9 0,7-7 1,3-7-1,6-7 0,-1-7 0,4-4-1,-1-7 1,0-4-1,-1-3 0,-2 2 0,-3 0-1,-3 3 1,-4 4 0,-2 4-1,-2 5 1,-6 11 0,0 0 1,0 0-1,5 22 1,-4-2-1,0 4 1,3 2 0,-1 2-1,3-3-1,6 0-2,-3-12-5,13 3-18,-7-15-6,5-1-2,-3-9 1</inkml:trace>
  <inkml:trace contextRef="#ctx0" brushRef="#br0" timeOffset="3846.7692">17787 5166 53,'-5'23'34,"4"6"-2,-3-4 0,2 6-29,0-4 1,3 0 0,-3-9-1,3-3-2,-1-15 0,0 10 0,0-10-1,8-22 0,-2 1 0,3-12-1,5-6 1,4-7-2,4-3 2,1-1-1,1 1 0,2 5 2,-1 8-1,2 10 2,-4 11-1,0 13 2,-4 8-1,-2 12 0,-1 8 1,2 6-2,-7 4 1,1 4-1,-4-2-1,-2-3 0,1-3-3,-5-15-4,12-1-26,-14-16-1,16-11-1,-8-16 1</inkml:trace>
  <inkml:trace contextRef="#ctx0" brushRef="#br0" timeOffset="4107.8214">18363 4408 73,'-3'27'35,"6"10"-2,-3-7-6,6 18-22,-1 1-1,6 7 0,-7 0-1,7 2 0,-4 0-1,2 0-2,-4-8 1,-1-3-2,0-8 0,-3-9-4,2 1-5,-12-17-25,8-2 0,1-12 0,-16-2-1</inkml:trace>
  <inkml:trace contextRef="#ctx0" brushRef="#br0" timeOffset="4327.8654">18199 4835 63,'0'0'33,"18"-9"-1,-1-3 0,9 0-32,6-3 3,6-1-1,-1-3 0,5 1-1,3 2-3,-3-9-6,12 13-15,-7-9-8,0 7-1,-2-3 0</inkml:trace>
  <inkml:trace contextRef="#ctx0" brushRef="#br0" timeOffset="4672.9342">18977 4624 31,'12'5'31,"-12"-5"2,14 6 0,-14-6-14,0 0-6,0 0-3,-11 1-4,-5 0-2,-2 6-1,-10 0-2,-8 4-1,-3 3 0,-3 1 0,3 0-1,2-1 1,7 2-1,7-2 1,13-2-1,12 0 1,9 0 0,9-2 1,4 3-1,6 2 1,2 1 0,0 1 0,-2 3 0,-1 3-1,-8-1 1,-5 4 0,-8 0-1,-7 1-1,-8 1-1,-12-4-5,0 6-27,-21-7 0,-8 7-3,-13-7 2</inkml:trace>
  <inkml:trace contextRef="#ctx0" brushRef="#br0" timeOffset="5333.0664">13576 6483 13,'-24'1'25,"12"4"1,2-10 2,10 5-25,22-4 4,0-9 0,16 6-1,4-10-1,18 3 1,7-9-3,22 1-1,9-8 0,18 1-1,9-4 1,15-2 2,14-5-1,15 0 1,11-5-1,10 4 1,9-6 0,12 3-1,3-3 0,12 5-1,0 1 2,1 6-2,-1 0 0,-4 7 0,-10 1-2,-9 6 2,-16 4-2,-12 2 2,-18 1-2,-16 3 1,-20-1 0,-17 3 0,-18 0-1,-15-1 1,-16 3-1,-16-1-1,-12 3 1,-11-3-2,-6 5-4,-15-8-9,5 11-19,-26-1-1,4 6 0,-14 2 0</inkml:trace>
  <inkml:trace contextRef="#ctx0" brushRef="#br0" timeOffset="5740.1478">14664 6978 48,'1'30'34,"0"13"0,-3 8-1,2 12-28,-5 6-1,6 13 1,-6-3-1,4 2 1,-8-12-4,7-7 1,-3-10-3,1-11 0,2-9-6,-11-26-11,13-6-14,-25-12-3,6-8 2,-10-8-1</inkml:trace>
  <inkml:trace contextRef="#ctx0" brushRef="#br0" timeOffset="6251.25">14148 7335 60,'21'-25'33,"15"-9"-2,13-5 0,8-9-31,13-4 2,7-5 0,3 1 0,-2-3 0,1 9-1,-7 4 1,-4 6-1,-5 9 0,-6 7 1,-10 5-2,-6 9 1,-9 6-1,-5 5 0,-9 10 0,-5 10 0,-8 7 0,-5 12 0,-5 8 0,-3 6 0,-2 9 0,-1 1 1,2-2 0,3-3 0,6-7 0,7-8-1,5-12 2,6-8-1,5-12 0,6-12 0,0-9 0,3-11 0,-5-11 0,1-7-1,-6-7 1,-2-3-1,-7-3-1,-8 0 1,-6 0-1,-10 5 0,-9 6 0,-10 6 0,-8 8 0,-9 7 0,0 8 1,-2 3-3,9 11-3,-2-9-9,18 10-18,8-8 0,16 4-2,18-30 1</inkml:trace>
  <inkml:trace contextRef="#ctx0" brushRef="#br0" timeOffset="6483.2964">15625 6446 55,'21'39'36,"-8"11"-2,0 16 1,-6 9-30,4 11 1,-7-3-2,0 2-2,-2-10 1,1-8-2,-2-11 0,2-16-1,1-12-2,-4-28-3,11 16-8,-17-29-19,5-4-2,-11-9-1,-2-2 0</inkml:trace>
  <inkml:trace contextRef="#ctx0" brushRef="#br0" timeOffset="7325.4648">15424 6870 52,'17'-21'31,"2"3"2,10-5-2,7-6-30,9-1 1,7-4 0,6 0-2,2 2-2,-2-1-3,5 10-3,-12-2-5,8 14-2,-15-3 0,2 14 0,-15-4 5,1 9 5,-10 0 4,-6-2 7,-1 5 5,-15-8 4,10 8 0,-10-8 0,0 0-4,-11-4-3,11 4-2,-17 4-2,17-4-1,-26 16-1,10 3 0,-6 6 0,4 11 0,-3 7 0,6 5 2,-1 2-2,7 2 1,2-5-1,6-6 0,3-8 0,5-8-1,5-13 1,3-9-1,2-10-1,4-7 1,2-8 0,0-4-1,-1-6 0,-1-4 0,-2-1-1,-4-1 0,-4 2 1,-3 3-2,-5 5 2,-3 4-2,-2 8 2,0 5-1,2 11 0,-9 11 2,1 8-1,2 9 0,4 7 0,3 4 1,2 1 0,5 3 0,5-6 0,8-7 0,8-10 0,7-7 0,3-13 0,8-13 0,2-11 0,7-12 0,2-7-1,-4-10 0,-1-5 0,-8-10-2,-5-1 0,-11-2 0,-8 7-1,-12 0 0,-11 8 0,-7 7 1,-7 11 0,-5 13 1,-5 15 2,0 12-1,-1 14 1,5 19 1,1 8 0,8 13 0,6 4 0,8 4 0,9 1 0,7-6-1,12-6-1,6-16-3,16-5-8,0-23-24,15-9 0,2-16-2,10-10 1</inkml:trace>
  <inkml:trace contextRef="#ctx0" brushRef="#br0" timeOffset="7806.561">18826 5747 55,'-7'15'33,"7"-15"0,4 13-1,-4-13-33,23 0 2,-4-3 1,6 1 0,-3-1 0,3 1 0,-3-3-1,0 3-1,-2-1-1,-5-1-2,2 6-6,-17-2-12,14-10-11,-14 10-1,0 0-1</inkml:trace>
  <inkml:trace contextRef="#ctx0" brushRef="#br0" timeOffset="8014.6026">18893 5901 21,'-10'13'31,"3"-1"2,7-12 0,1 23-19,-1-23-1,16 9-4,-4-10-2,9 5-3,-2-7-1,7 0 0,1-4-2,-1-3-3,8 1-6,-8-8-18,9 2-8,-4-6-1,2 2-1</inkml:trace>
  <inkml:trace contextRef="#ctx0" brushRef="#br0" timeOffset="10120.0236">20214 5025 48,'0'0'33,"-8"26"0,1-10 0,3 9-27,-3-2-1,7 12 0,-3-5-2,3 5 1,1-3-3,0-1 0,0-3-1,1-5 0,1-1-2,-1-12-3,6 6-7,-8-16-20,0 0-1,12-9-1,-2-5 0</inkml:trace>
  <inkml:trace contextRef="#ctx0" brushRef="#br0" timeOffset="10510.1016">20685 4788 33,'-18'3'28,"-2"4"2,-4 5-1,2 6-22,-13-2 1,8 5-2,-4-4-1,11 6-1,1-6-1,11-1-1,5-4-1,11-1-1,7-4 1,9 1 1,3-1 0,5 3-1,-3 1 0,2 5 1,-6 2-1,0 6 0,-10 4 0,-8 4-1,-7 2 0,-8-1 2,-9 1-4,-3-7 2,-2 0-3,-6-12 0,8-1-7,-9-19-19,12-5-4,3-12-1,9-7 1</inkml:trace>
  <inkml:trace contextRef="#ctx0" brushRef="#br0" timeOffset="11034.2064">21084 4703 6,'-4'-14'27,"4"14"1,-19-18 2,-2 11-16,2 13 0,-13-7-4,6 14-2,-6-4-3,5 7-1,1-1-2,8 4 0,6-4 0,9 1 0,7-2 0,10 3 0,3-3 1,11 6 0,1 0 0,5 5 0,-2 0-1,1 5 0,-6 0-1,-5 2-1,-7-1 0,-8-2-1,-8-5 0,-7-5 0,-6-4 0,-6-10 1,0-6-1,-2-9-1,3-10 1,0-8 0,6-6 1,5-4 0,6-5 0,6-2 1,5 1 0,5 2 1,1 4-1,1 7 0,0 4 0,-2 6-1,-2 6 0,-5 3-5,4 13-12,-11-1-15,0 0-1,0 0-1,13-8 1</inkml:trace>
  <inkml:trace contextRef="#ctx0" brushRef="#br0" timeOffset="11676.3348">21581 4551 37,'0'0'30,"0"0"2,4 12-1,-4-12-23,0 29 0,-3-11-1,9 10-2,-5 0-1,6 5-1,-4-1-1,4 6 2,-3-5-3,2-1 1,-3-2-3,-2-8 0,3 0-5,-4-22-6,-2 17-19,2-17-3,-10 1 1,10-1-1</inkml:trace>
  <inkml:trace contextRef="#ctx0" brushRef="#br0" timeOffset="11891.3776">21441 4828 41,'0'0'30,"0"0"3,0 0-2,0 0-25,17-14 1,3 9-2,-3-7 0,7 1-3,3-4-1,2-5-4,9 6-6,-7-15-15,10 5-7,1-4-2,1 2 1</inkml:trace>
  <inkml:trace contextRef="#ctx0" brushRef="#br0" timeOffset="12131.4257">22029 4388 35,'0'0'31,"0"0"1,11 10 0,-13 2-23,8 16 2,-8-2-3,6 15-1,-6-1-2,6 8 0,-4-3-3,2 1 0,-1-8-1,1-4 0,2-7-3,-2-9-1,7-1-7,-9-17-23,0 0 0,18-11-3,-8 0 2</inkml:trace>
  <inkml:trace contextRef="#ctx0" brushRef="#br0" timeOffset="12573.5142">22268 4351 36,'0'0'30,"1"-11"3,-1 11-3,0 0-21,0 0-4,-5 12 1,8 2 0,-7 1-1,5 11 0,-3 1-2,3 7 1,-1 0-2,2 4 0,2-2 0,2-3-1,1-5 0,4-6-1,2-4 1,4-6-1,1-8 1,1-4-1,0-4 0,1-7 0,-1-4 0,0-3-1,-3-2 1,-4 0-1,-3-1 1,-3 0-1,-3 5 0,-4 3 1,1 13-1,-14-10 1,14 10 0,-21 6 0,10 5 0,-1 3-1,4 6-2,-2-9-4,12 10-21,-2-21-5,3 16-2,-3-16 1</inkml:trace>
  <inkml:trace contextRef="#ctx0" brushRef="#br0" timeOffset="13004.6004">22612 4242 27,'14'-21'28,"-2"7"3,3-1 0,3-1-22,4 6-2,-4-7 1,8 11 0,-10-6-1,5 10-2,-5-1-1,0 6-1,-2 1 0,-4 6-2,-6 4 0,-2 6-1,-5 4 2,-4 4-2,-7 2 2,3 2-2,-6-1 1,6-1-1,3-3 1,4-4 0,5-6-1,10-4 1,7-5-1,9-4 0,5-4 1,7-2-1,5-5 0,3-2 0,3 0-2,-3-5-3,6 9-14,-15-9-15,-3 6-1,-16-1 0,-8 3-1</inkml:trace>
  <inkml:trace contextRef="#ctx0" brushRef="#br0" timeOffset="13754.7504">19532 5837 37,'-13'6'31,"13"-6"0,-1-12-7,17 11-19,0-9 2,13 4-1,0-7-1,10 4-1,0-7-1,10 0 1,2-5-2,10 3 1,5-6-2,12-1 2,9-2-2,9-2 2,8-3-1,4-1-1,8-1 1,7-4-2,6-2 1,2 1 0,2-2 0,6-2-1,4 1 1,6 2-1,1 0 1,1 2-1,1-1 0,2-1 0,3 1 0,0 0 0,-1-1 0,2-2 0,1-2 0,2-2 0,-1-2 1,-2-1-1,-3 1 1,-2-2-1,-4 3 0,-6 1 1,-11 3 0,-5 2-1,-5 6 0,-8 2 0,-10 4 0,-10 2 0,-11 5-1,-3 3 2,-11 0-1,-8 2 0,-9 4-1,-12-1-2,3 12-7,-21-6-25,5 2 2,-15-1-4,-12 7 2</inkml:trace>
  <inkml:trace contextRef="#ctx0" brushRef="#br0" timeOffset="14627.925">19497 6157 24,'0'0'32,"10"10"1,-10-10-1,8 17-23,3 8 0,-11-4-1,11 14-1,-9 0-1,6 6-2,-5-3 0,3 3-1,-4-7 0,2-4-2,-1-6 1,-1-5-2,3-7-3,-5-12-1,9 14-13,-9-14-16,11-17-1,-5-3-3,5-5 2</inkml:trace>
  <inkml:trace contextRef="#ctx0" brushRef="#br0" timeOffset="15026.0046">19958 5978 16,'-12'-1'28,"-3"12"0,-8 2 2,-7 3-23,2 9 1,-9-3-2,3 10 0,-4-7-1,9 3-2,1-5-1,10-1-1,5-6 0,9-4 0,4-12-1,18 14 0,3-11 1,4 1 0,8 0 0,2 3 0,-1 1 0,0 3 0,-7 4 0,-4 5 1,-9 3-2,-5 3 1,-10 2 0,-8 0 0,-7-2 0,-3-3-2,-2-2-1,-5-9-5,9 0-13,-6-15-12,4-9-2,4-5 1</inkml:trace>
  <inkml:trace contextRef="#ctx0" brushRef="#br0" timeOffset="15506.1006">20121 5991 22,'-3'-22'24,"3"22"-10,-19-8-6,-3 8 3,4 8 0,-8-4-2,6 11-2,-4-2-1,10 5-1,1-3-1,12 4 0,4-4-1,11 4 1,2-1-1,9 3 1,-2-3-1,6 7 1,-4-2-1,-1 5-1,-8-1-1,-3 0-1,-8-3 0,-7-2 0,-3-3-2,-6-6 1,-1-5 0,-4-10 0,1-4-1,1-9 1,4-5 1,2-8-1,4-3 1,6-3 0,1-5 1,5 3-1,4 0 1,-1 2-1,2 3 1,-1 4-1,-2 4-2,-6-3-5,6 9-23,-8 3-2,2 1 1,-1 3 0</inkml:trace>
  <inkml:trace contextRef="#ctx0" brushRef="#br0" timeOffset="15733.146">20472 5883 37,'7'18'30,"0"5"2,-3 2-2,-1 7-28,1 3 0,-4 0 1,2-1-1,-3-5-1,0-4-1,1 1-4,-5-15-9,5-11-16,-5 16-2,5-16 0,-10-1 1</inkml:trace>
  <inkml:trace contextRef="#ctx0" brushRef="#br0" timeOffset="15928.185">20309 6134 35,'0'0'29,"23"-15"2,-7 3 0,4 1-29,4-1 1,1-4 1,2 2-2,1-2-2,-3-4-8,6 4-14,-2-1-8,0-4-1,1 0 1</inkml:trace>
  <inkml:trace contextRef="#ctx0" brushRef="#br0" timeOffset="16175.2344">20954 5735 19,'0'0'27,"0"0"1,6 13 2,-6-13-21,0 33-1,-6-15 0,11 14-1,-9-4 1,8 9-3,-7-7 0,6 2-1,-3-4-2,3-4-1,1-3-1,-2-10-3,6 2-5,-8-13-14,0 0-10,15-11-2,-4 0 1</inkml:trace>
  <inkml:trace contextRef="#ctx0" brushRef="#br0" timeOffset="16609.3211">21203 5663 33,'0'0'31,"0"17"2,-6 1 0,1 7-25,-7-1 0,9 13-1,-9-5-1,7 7-2,-2-7-1,6-2-1,2-5 0,5-4-1,3-7 0,5-7-1,3-7 0,0-7 0,1-5 0,1-4-1,-1-2 0,-2-2-2,-4 2 2,-4 1-1,-1 4 1,-7 13 0,2-15 1,-2 15 0,-12 5 0,4 6 1,-4 1-1,2 5 0,1 1-1,0-3-3,7 7-7,-4-11-22,6-11-1,0 0 1,21 3-1</inkml:trace>
  <inkml:trace contextRef="#ctx0" brushRef="#br0" timeOffset="16978.395">21428 5701 23,'11'-11'28,"1"-6"1,7 4 0,0 1-23,1-5 0,5 9 1,-5-6-1,3 10 0,-6 0-2,-1 7 0,-16-3-1,16 14 1,-18 0-1,-3 7-1,-5-1 1,-1 7-1,-5-2 1,4 3-1,-2-3 0,6 1-1,4-7 0,6-1 0,4-6-1,8-2 0,5-6 0,6-5-3,7-1-2,1-12-5,11 1-24,-7-6 0,6-1-1,-8-5 0</inkml:trace>
  <inkml:trace contextRef="#ctx0" brushRef="#br0" timeOffset="17242.4478">22000 5495 30,'13'9'32,"-13"-9"1,10 24 0,-12-9-25,10 13 2,-9-4-1,8 8-3,-7-3-1,3 1-3,0-6 1,1-2-3,0-1-1,-3-9-6,7 3-8,-8-15-18,0 10-3,0-10 3,0 0-2</inkml:trace>
  <inkml:trace contextRef="#ctx0" brushRef="#br0" timeOffset="17489.4972">21903 5739 43,'-18'-1'32,"18"1"2,0 0-1,-11 0-27,11 0-1,0 0-1,10 4 0,-10-4-1,18-4-1,-7-3-1,8-1 2,-1-2-3,5-2 1,6-3-4,-1-4 0,8 4-7,-8-14-11,7 8-11,-4-4-3,3 2 2,-4-6 0</inkml:trace>
  <inkml:trace contextRef="#ctx0" brushRef="#br0" timeOffset="18759.7512">22386 5343 23,'0'0'29,"0"0"1,0 0-1,-14 2-17,14-2-2,0 0-3,16 2-2,-16-2-1,20-10-1,-5 2 0,6 1-1,0-1-1,3 0 0,-1-2 0,0 2 0,-1 1-1,-2 4 0,-5-1 0,-2 3 0,-13 1 0,16 1 1,-16-1-1,9 15 0,-5-1 0,-2 5 1,0 3-1,0 5 1,-2 6 0,0 0 1,-2 2-1,1 0 1,-1-5-1,1-2-2,1-6-1,-3-7-3,10-1-9,-7-14-19,11-5-2,-3-10 1,4-2 1</inkml:trace>
  <inkml:trace contextRef="#ctx0" brushRef="#br0" timeOffset="19110.8214">22743 5276 24,'0'0'29,"0"0"1,9-16 0,-1 5-22,11 8 0,-4-10 0,9 6-2,-3-4 0,5 2-2,-2-1-1,2 4 0,-3 1 0,1 2-2,-5 3 1,-1 6 0,-4 3-1,-2 7 1,-2 1 0,-1 7-1,-6 2 0,1 5 1,-3 1-2,-1-1 1,-1-3-1,-2-4-2,5 2-5,-2-26-12,-2 19-15,2-19-1,17-10 0,-7-4 0</inkml:trace>
  <inkml:trace contextRef="#ctx0" brushRef="#br0" timeOffset="19608.921">23376 5066 27,'-9'-19'26,"0"8"2,-9-7 0,-7 7-26,5 2 3,-11 1 0,7 9 0,-8 0 0,6 9-1,0 0 0,9 6 0,5-2-1,9 6 1,7-2-1,11 4 1,4-3-1,11 5 0,0-2-1,7 2 1,-3-2-1,1 0 0,-5 3-2,-6-2 0,-8 1-1,-8-1 0,-6 0-1,-11-5 0,-2 3 0,-10-6 0,0-5-1,-5-7 1,1-9 0,0-8 0,6-9 1,3-9 0,9-6 0,7-5 1,8-3 0,6 0 0,6 2 0,4 4 0,-2 5-1,1 6 2,-3 7-3,-3-1-6,0 7-22,-5 2-2,-2 2 1,0 1 0</inkml:trace>
  <inkml:trace contextRef="#ctx0" brushRef="#br0" timeOffset="19857.9708">23717 4897 50,'5'25'31,"0"1"1,1 10-13,-4-7-12,7 5-2,-9-5 1,5 2-2,-5-6-2,0-5-1,3 1-7,-9-7-24,6-14-2,-7 13 0,7-13-1</inkml:trace>
  <inkml:trace contextRef="#ctx0" brushRef="#br0" timeOffset="20096.0184">23529 5135 47,'-19'5'30,"19"-5"2,0 0 0,0 0-30,0 0 0,0 0 2,19-12-1,-8 6-1,6 1-1,2-2-1,1-5-4,12 4-4,-6-10-4,13 7-6,-9-11-3,10 6-9,-3-2-1,0-2 1</inkml:trace>
  <inkml:trace contextRef="#ctx0" brushRef="#br0" timeOffset="20503.0998">24158 4769 52,'0'0'33,"0"0"0,0 0-2,11 5-27,-11-5 1,12 2-1,-12-2-1,25-3 0,-11-2 0,5-1-1,0-2 0,3 0-2,-2-2 1,0 1 0,-1 1 0,-4 0-1,-3 3 0,-12 5 0,16-6 0,-16 6 0,10 8 0,-6 3 1,-2 3-1,3 6 1,-2 3-1,2 5 0,-2 1 1,1 2-1,-2-1 1,0-2-1,2-3 0,-2-8-4,4 4-3,-6-21-28,3 17 2,-3-17-4,13-7 2</inkml:trace>
  <inkml:trace contextRef="#ctx0" brushRef="#br0" timeOffset="21014.202">24689 4639 2,'-7'-17'26,"6"6"0,-13 1 0,-1 0-15,15 10 0,-28-4-3,16 12 0,-6-1-2,5 8-2,-1-2 1,8 6 0,2-2 0,10 6 0,-3-5 0,14 8-1,-3-8 0,12 5 0,-7-3-2,8 3 1,-7-4-2,1 2 0,-5-4 0,-7 2-1,-3-2 1,-7-2-1,-4-1 0,-5-5 0,-3 0-1,-4-4 1,2-5-1,-1-3 0,1-8 0,6 0 1,2-8-2,5-2 2,2-4 2,6-1-4,1-2 4,0 1-2,2 2 0,1 2 0,-2 2 0,-1 3-4,-7 18-10,12-21-19,-12 21 0,6-20-2,-6 20 2</inkml:trace>
  <inkml:trace contextRef="#ctx0" brushRef="#br0" timeOffset="21441.2874">25064 4507 12,'0'0'24,"0"0"1,-15-9 1,1 5-20,14 4 4,-28 3 0,13 7-1,-8-8-1,5 12-1,-8-7-2,12 5 0,-5 0-2,9 2-1,6-3 0,0 3-1,1-1 0,13 2 1,-1 0-1,5 4 0,5-3 1,2 4 0,2-2-1,2 2 1,-2-1-1,2 0 2,-3-2-2,-4 2 0,-7-3 0,-5-1 0,-5-1-1,-4 0 1,-2-4 0,-12-2-2,5 1-1,-13-6-6,14 4-24,-15-4-2,1-1-1,-4-2-1</inkml:trace>
  <inkml:trace contextRef="#ctx0" brushRef="#br0" timeOffset="28005.6">16316 8433 52,'0'0'29,"-13"13"1,13-13 0,0 0-27,15-14 1,-15 14-1,26-14 1,-11 5 0,4 6-1,-2 1-1,-1 8-1,-3 4 0,-6 6-1,-4 3 0,-4 3 0,-5 2-2,-6 0 1,-1 2 0,-5-6-1,1 1 1,2-6 0,1 0-1,3-6 2,11-9-1,-9 14 1,9-14-1,15 4 1,0-3-1,4-1 1,3 2 0,2 5-1,2 2 1,-4 5-1,-3 4 1,-5 7 0,-7 1 0,-7 4-1,-7 1 1,-8-2 1,-7 1-1,-3-3 0,-5-5 0,-2-4 0,3-5-1,0-8-2,7 4-8,-2-11-16,10-7-3,7-6 0,7-7 0</inkml:trace>
  <inkml:trace contextRef="#ctx0" brushRef="#br0" timeOffset="28283.6556">16823 8307 48,'15'26'31,"-10"1"2,-4-2-5,5 17-18,-7-5 0,8 16-3,-7-8-1,4 5-2,-1-5-2,1-3-1,1-7 0,-2-4-1,2-7-2,-3-8 0,4-3-7,-6-13-13,2-10-11,0-9-1,2-7 2,-3-9-2</inkml:trace>
  <inkml:trace contextRef="#ctx0" brushRef="#br0" timeOffset="28733.7456">17051 8195 64,'0'0'33,"0"0"-2,0 0-3,0 20-25,-3-5 2,5 9 1,-4-1-2,5 6-1,0-2-1,5-1 0,2-4-1,6-3 0,5-10 0,4-6 0,4-9 0,5-6-1,2-11 0,0-5-2,2-4 0,-6-7-2,1 3-1,-7-6-2,-1 9 1,-12-3 0,1 11 1,-11-1 1,1 10 2,-5 4 2,1 12 1,0 0 3,-18 8 0,16 15 1,-5 5 0,7 16 1,-3 7-1,5 12-1,-2 2-1,6 5-2,-3 0 0,2-5-1,-1-5-2,-1-15-7,3-3-25,-6-11 1,-2-7-2,-7-8 1</inkml:trace>
  <inkml:trace contextRef="#ctx0" brushRef="#br0" timeOffset="29192.8374">15514 9435 48,'-4'-11'30,"6"-1"2,7 2-2,9-4-27,12 3 1,11-6 0,16 2 0,11-4-1,17-3 0,15-6 0,19-2-1,19-8 0,16-2 0,9-8 0,14-1-1,9-3 1,4 1-1,1-1 0,-3 6 0,-10 0 0,-10 7-1,-12 1 1,-17 4 0,-19 4 0,-17 5-1,-21 4 1,-19 5-1,-18 3-1,-15 4-1,-12 11-6,-18-2-22,0 0-5,-14 14 0,3-10 1</inkml:trace>
  <inkml:trace contextRef="#ctx0" brushRef="#br0" timeOffset="37598.5182">15855 9745 65,'1'35'34,"0"4"-2,-1 4 0,8 5-30,-8 6-1,5 5 0,-4-5 2,1 1-2,-1-9-1,2-7-1,0-2-5,-4-15-10,8-4-16,-7-18-2,16 5 1,-6-17-1</inkml:trace>
  <inkml:trace contextRef="#ctx0" brushRef="#br0" timeOffset="38114.6212">16434 9504 37,'-5'-18'30,"-5"-1"0,-7 3-1,-4 6-23,-7-3-1,4 10 1,-12 2-2,4 12 0,1-1-2,3 11 0,5 3-1,6 5-1,9 1 1,8 3 0,9-4-1,8 0 1,6-1 0,8 2 0,1 0 0,4 2 1,-2 3-1,0 1 1,-4 2-2,-4 1 1,-8 0-1,-6-3 0,-6-5-1,-9-7-1,-3-4 0,-11-10 0,0-5-1,-6-11 0,1-4 0,-3-11 1,3-3 0,2-9 1,3-4 1,7-5 0,5-6 1,8 1 0,4 0 1,5 2-1,3 1 1,5 6-1,1 5-2,-3 2-3,8 9-15,-6 2-11,0 4-2,-3 3 2,1 4-2</inkml:trace>
  <inkml:trace contextRef="#ctx0" brushRef="#br0" timeOffset="38473.693">16754 9647 34,'3'18'28,"-3"-18"0,0 0 0,1-15-23,-1-4-3,3-3 1,-1-8 0,6-4-1,1-7-1,6 1 1,4-2-2,4 3 2,4 3 0,3 6 1,1 6-1,2 12 1,-3 7 0,1 11 1,-8 6 0,5 13-2,-11 5 2,2 11-1,-6 2 1,-2 5-2,-3-2 0,-1-1-1,-2-4 0,-3-8-3,6-3-4,-9-17-21,10-3-6,-9-10-1,15-10 0</inkml:trace>
  <inkml:trace contextRef="#ctx0" brushRef="#br0" timeOffset="38798.7582">17355 9481 31,'-4'-26'29,"7"5"1,-1-8-1,6-4-18,5-4-8,1-7 2,9 4 1,-2-4-2,9 5 0,2 2-1,7 9 0,-2 5 0,4 11-1,-4 8 1,3 14-1,-5 10 1,-1 12 0,-9 6-1,-2 10-1,-7 4 1,-4 4-2,-5-2 0,-4-7-4,5 0-25,-9-11-5,3-8-1,-3-12 0</inkml:trace>
  <inkml:trace contextRef="#ctx0" brushRef="#br0" timeOffset="58028.6033">19164 8840 38,'11'-6'29,"-1"-1"3,6 2-3,-4-6-22,11 8 0,-4-8-1,3 3-3,-1-2-1,2-2-2,0 2-4,-2-8-7,7 5-18,-11 0-3,1 4 2,-5 2 0</inkml:trace>
  <inkml:trace contextRef="#ctx0" brushRef="#br0" timeOffset="58230.6438">19249 8915 37,'-9'10'29,"9"-10"1,0 0 0,0 0-24,19-1-2,-1-10 0,7 1 0,2-5-4,2-1-4,13 1-10,-4-3-14,5-2-2,1 0 1,2-5-1</inkml:trace>
  <inkml:trace contextRef="#ctx0" brushRef="#br0" timeOffset="58965.7908">20505 8043 46,'-3'30'30,"0"13"2,-1 12-3,-3 7-23,5 13 0,-8 0-1,6 3-1,-3-9-1,4-5-1,0-13-1,2-10-1,4-13-3,-2-12-2,10-5-7,-11-11-17,17-11-1,-9-6-2,4-2 2</inkml:trace>
  <inkml:trace contextRef="#ctx0" brushRef="#br0" timeOffset="60146.0268">20753 8127 39,'-13'7'26,"13"-7"3,-18 7-2,18-7-24,0 0 0,0 0 1,0 0-1,7-14 1,7 7-1,2-4 0,8 1-1,1-5 0,8 2 0,4-2 1,3 1-2,1 0 1,0 5-1,-1 0 1,-2 5-1,-3 4 0,-4 4-1,-7 6 1,-3 7 0,-6 7 0,-2 8 0,-7 8 1,-3 7 1,-5 4-2,-1 3 1,-6-2-1,2-1 0,-2-7 0,2-5 0,0-10-1,3-5 0,1-7 1,3-4-1,2-3-1,-2-10-1,4 15-2,-4-15-2,0 0-5,0 0-11,14 6-10,-14-6-1,15-14 1,-6-1 0</inkml:trace>
  <inkml:trace contextRef="#ctx0" brushRef="#br0" timeOffset="60356.0688">21475 7730 52,'0'0'30,"-10"-6"0,10 6-2,0 0-27,0 0-1,0 0-7,0 0-20,0 0-2,0 0 1,14-8-2</inkml:trace>
  <inkml:trace contextRef="#ctx0" brushRef="#br0" timeOffset="60693.1362">21777 7686 36,'-2'22'29,"-2"3"3,-3 4-2,2 10-22,-10 0 3,9 14-3,-11-3-2,7 8-1,-7-3 0,6 7-2,-2-3 0,4 1-1,1-5-1,2-3 1,0-5-2,1-4 1,1-5-1,1-3 1,0-5-1,2-5 0,0-4-2,-1-5-2,8 4-8,-6-20-22,4 12 1,-4-12-2,18-11 2</inkml:trace>
  <inkml:trace contextRef="#ctx0" brushRef="#br0" timeOffset="60914.1804">21931 8381 58,'-3'20'34,"1"-2"-1,2 2-1,-2-2-28,5 1-2,-2-3-2,2-4-4,4 2-25,-5-2-3,-2-12-1,0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1-11-17T12:22:22.3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8471 3271 38,'0'0'29,"0"0"-1,0 0 0,0 0-27,4-17 4,-3 1 2,6 2-3,-7-5 0,7 2 0,-9-6 0,6 4 0,-8-8-1,4 5 0,-3-6-1,3 0 0,-2-4 0,1 2 1,-3-6-2,3 0 1,0-3 0,2 1 0,-2-4-1,2 1 0,-1-2 1,1-1-1,-1-2 0,2 2-1,-3-3 1,1 0-1,-2 2 1,0 0 0,-4 2 0,0 3-1,-3 2 2,-1 2-2,-2 3 0,-3-3 1,0 0-1,0 2 2,-1-1-2,1 0 1,0 1-1,1 0 1,1 3 0,0 6 0,0 1-1,-1 0 0,-1 3 0,0 2 0,0 3 0,-1 0 1,1 1-2,-3 0 3,1 1-2,-2 0 0,2 4 0,-1 3 0,-3 2 0,-1 5 0,0 6 0,-2 6 0,4 5 0,-2 4-1,1 4 1,0 0 0,5 4 0,-1 1-1,2-1 1,3 6-1,0-3 1,2-1-1,-1 2 2,3 3-2,1-1 1,0-2-1,0 2 1,1 1-1,1 2 1,1 1 0,1 1-1,0 2 1,1-2 0,2 5 1,1 1-1,0-3 0,1-3 1,0 3 0,-1 1-1,1-2 1,1 0-1,0-3 1,1 0-1,-1 2 0,2-2 0,-1 2 0,2-4 0,0 2 0,0 4 0,0 2 1,-2 0-2,1-1 2,-2 1-1,1-4 0,-2 2 0,0-4 0,0-3 0,-1-1-1,0-2 1,-1-1-1,1 2 1,-1-1-1,0 2 1,0 2 0,0 0 0,-1-2 0,1 5 0,-1 1 0,1-1 0,-1 2 1,1 1-2,-2-2 1,2 0 0,-1 1 1,1 1-1,-1-2-1,0 3 1,0 0-1,0 1 1,-2 0 0,2 2-1,-1 0 1,0 1 0,0-2 0,1-1-1,-1-2 1,2-2 0,-1-1 0,0-2 0,1-2 0,0 0 0,-2-1 0,1-1-1,1 0 0,0 0 0,0 0 0,0-2 0,1 0 0,1 0 0,-1-3 0,0 1 1,1-1 0,-1 0 0,1 0 0,0 0 0,-2-1 0,1 1 0,0-1 0,-1 0 0,1-1 0,0-1-1,2-2 1,-1-1 0,2-1 0,0-3-1,2 1 1,1-3 0,0 0 0,2 1-1,0-1 1,2 1 0,-1-1 0,1 5-1,3-1 0,0 0 0,1 0-1,-2 1 2,3-1-2,0-3 1,-2 0 0,2-3 0,-5-4 1,1 1 0,0-4 0,-1 0 0,1-1-1,-1-2 1,1-1 0,1-1 0,-2-1-2,3-1 2,0-2-1,0-1 1,0-1-1,1 1 1,0-2 0,0 2-1,-1 0 1,0-1 0,-1 1 0,-1-2 0,2-1 0,0-2-1,-1-4 1,2-1-1,0-6 1,1-2-1,0-2 2,1-1-2,-2-2 2,-1 1-1,0 0 1,-2 1-1,-1 2 1,-2-1-1,0-3 0,-1-3 0,2-5 0,-1-3 0,0-5 0,0-4 0,3-3 0,-3 0 0,1 2 0,-1 3 0,-2 6 0,-1 1 0,-2 5 1,0 5-1,-2-3 1,-1-1-1,0 0 1,-1-5 1,1-1-1,-1-4-1,0-1 2,0-1-2,-1 4 0,0 0 1,1 1-1,-1 3 0,0 0 0,1 3 0,-1-1 0,-1 0 0,2-2 0,-1-2 0,0-1-1,0-2 2,1 1-1,-1-1 0,1 2 1,-1 0-1,1 3 1,-1 0-1,-1 3 0,2 4 1,-1 0-1,-1 1 0,1 1 0,-2-3 0,2 3 0,0 0 0,0-1 0,0 0 0,0 0 0,1-1 0,-2 2 0,2 4 0,0-2 0,0 1 0,-1 1 0,1 0 0,0 0 0,-1 1 0,0-5 0,0 1 0,0-1 1,-2 1-1,1-3 2,0 3-3,-2 1 3,2 1-3,0 2 3,-1 3-3,2 2 1,0 2 1,0 1-2,0-1 2,0-2-2,1-1 0,-2-6-3,6 7-4,-10-14-12,7 6-12,-4-6-3,-1 8 2,-3 2-1</inkml:trace>
  <inkml:trace contextRef="#ctx0" brushRef="#br0" timeOffset="6087.3482">6984 1959 5,'0'0'18,"0"0"2,0 0-5,0 0 0,0 0-2,0 0-1,0 0-1,-13-3-1,13 3-1,0 0-1,0 0-2,0 0 0,-7 11-2,7-11 0,0 0-2,0 0 0,-12 11 0,12-11-1,-5 13 0,1 0 0,2 4-1,-2 2 1,2 3 0,0 1 0,2 3-1,0 0 2,2 0-2,0-1 1,4-4 0,-1-1-1,3 0 1,0-3-1,1-4 1,1-2-1,1-4 1,0-2 0,0-4 0,2-5-1,0-3 1,1-3 0,-2 0 0,1-5-1,-1 1 0,-3 1 0,0-1 0,-3-1 1,0 0-2,-3 3 1,0-1 0,-3 13 1,1-17-1,-1 6 0,0 11-1,0 0 2,0-11-1,0 11 1,0 0-2,0 0 1,0 0 0,0 0 0,0 0 1,0 0-2,0 0 1,0 0 0,0 0 0,0 0 0,0 0-1,0 0 2,0 0-2,0 0 1,0 0 0,0 0 1,0 0-2,0 0 2,0 0-1,0 0 0,0 0 0,0 0 0,0 0 0,0 0 0,0 0 0,0 0 0,0 0 0,0 0 0,0 0 1,0 0-1,0 0 0,0 0 0,0 0 0,0 0 0,0 0 0,0 0 0,0 0-1,0 0 2,0 0-1,0 0 0,0 0 0,0 0 0,0 0 0,0 0 0,0 0 0,0 0 0,0 0 1,0 0-1,0 0 0,0 0 0,0 0 0,0 0-1,0 0 1,0 0 0,0 0 0,0 0 0,0 0 0,0 0 0,4 10 0,-4-10 0,0 0 1,0 0-2,0 0 1,0 0 0,0 0 0,8 11 0,-8-11 0,0 0 1,0 0-1,0 0 0,0 0 0,0 0 0,0 0 0,0 0 0,0 0 0,0 0 0,0 0 0,0 0 0,0 0 0,0 0 1,0 0-1,0 0 0,0 0 0,0 0 0,0 0 0,0 0 0,0 0 0,0 0 0,0 0 0,0 0 0,0 0 0,0 0-1,0 0 1,0 0-2,0 0 0,0 0-2,0 0-5,6 10-5,-6-10-17,0 0-2,0 0 0,-10-1 1</inkml:trace>
  <inkml:trace contextRef="#ctx0" brushRef="#br0" timeOffset="7341.4199">7093 1915 19,'0'-12'26,"0"12"3,0 0-6,-4-14-2,4 14-4,0 0-3,0 0-4,0 0-2,0 0 0,0 0-2,0 0-2,0 0-1,0 0 0,0 0-2,-5 10 0,4 5 0,1 9 0,-1 8 0,1 8-2,-1 8 2,1 8-1,-1 7 0,2 3 1,0-4-1,-1-3-1,1-8 1,0-9 1,-1-8-1,2-9 0,-1-11 0,-1-14 1,2 12-1,-2-12 0,-1-20 0,-1 0 0,-1-7 0,-1-7-1,-1-5 1,-2-8-1,1-2 0,-2 0 0,2 0 0,1-1 2,-1 6-2,2 3 1,2 4 0,0 6 1,1 5-1,1 3 2,0 8-2,0 4 0,0 11 0,0-11 1,0 11-1,0 0 0,3 11 0,-1 3 0,2 9 0,2 7-1,-1 7 2,2 9-2,1 6 1,-1 8 0,-1 5 0,0 0 0,-3-5 0,1-3 0,-3-8 0,1-7 1,-2-7-1,2-12-1,-1-9 0,-1-14-1,2 10-3,-5-23-4,3 13-25,3-26-2,-5 7 1,-8-4-1</inkml:trace>
  <inkml:trace contextRef="#ctx0" brushRef="#br0" timeOffset="8460.4839">6700 2244 32,'-11'10'28,"11"-10"2,0 0 0,0 0-20,0 0 0,12 12 1,-12-12-4,27-4-1,-10-2 1,13 4-2,3-6-1,11 5-2,2-8 0,6 5 0,1-5-1,2 2 1,3-1-2,-4-1 1,-5 2 0,-6-1-1,-6-1 1,-6 3-1,-7 0 0,-3 2 0,-9 3 1,-12 3-1,13-6 0,-13 6 0,0 0 0,-12 0 0,0 1-1,-7 0 0,-6 4 0,-6 1 0,-7 2 1,-7 0-1,-6 3 0,-6 3 1,-2 0 0,1 1 0,1 0 0,3-2 0,5-1 0,7-1 0,10-3 0,9-1 0,5-4 0,18-3 0,-10 3 1,10-3-1,23-8 0,3 2 1,10-2 0,9-4-1,8-1 1,7 2 0,4-3 0,4 0 0,-3 3-1,-2-2 0,-8 3 1,-7 2-1,-6 1-1,-9 1 2,-6 2-1,-8 2 0,-5 1 0,-14 1 0,15-1 0,-15 1 0,0 0 0,0 0 0,0 0 1,0 0-1,0 0-1,-17-7 1,3 5-1,-6 0 1,-6 2-1,-7 2 0,-4 2 1,-6 3-1,-3 1 0,-3 0 1,1 2-1,-1 0 1,4 0-1,4 1 1,4-2 0,6-2 0,8-3 0,4 2 0,7-1 0,12-5 0,-11 2 0,11-2 1,14-3-1,4-1 0,6 0 0,7-4 1,10-2-1,5-1 1,8 0-1,3 0 1,1 0-1,-2 1 0,-4 1 1,-5 3-2,-5-1 1,-6 4-1,-8-3 0,-7 0-3,2 4-8,-13-12-23,3 1 1,-10-4-1,1 3-1</inkml:trace>
  <inkml:trace contextRef="#ctx0" brushRef="#br0" timeOffset="9770.5587">7082 4987 14,'0'0'15,"0"0"-1,9-10-1,-9 10-2,0 0-3,6-10-3,-6 10-7,5-14-9,-6-1-10,1 15-2,4-29 1</inkml:trace>
  <inkml:trace contextRef="#ctx0" brushRef="#br0" timeOffset="10466.5986">7091 4929 20,'-2'11'29,"2"5"1,-1 6 2,0-6-19,5 22 0,-8-5-1,8 15-4,-4-3-3,6 10 0,-3-4-1,2 1-1,-1-7-1,2-4 0,-2-8 0,1-7-1,-2-8-1,0-8 0,-3-10 0,0 0 0,0 0-1,1-16 0,-3 0 1,-3-7-2,0-4 0,-2-9 0,1-4 0,-4-6-3,4-1 2,-3-3 0,6 5 0,-3-1 0,5 7 1,-1 3 1,2 11 1,4 6 0,-3 8 2,-1 11 0,0 0 0,16 12 1,-11 4-1,3 14 1,-3 3-1,3 15 2,-2 2-2,2 10 0,-5 1-1,2 3 1,-3-1-2,2-3 1,-3-6-1,1-9 0,-2-7 0,1-9 0,-2-6-1,2-8 0,-1-5 0,0-10 0,0 0-1,0 0-3,0 0 0,0 0-7,1-17-20,-6 3-2,3-1 0,-6-3 0</inkml:trace>
  <inkml:trace contextRef="#ctx0" brushRef="#br0" timeOffset="11195.6403">6813 5347 31,'0'0'31,"0"0"1,0 0-1,14 4-24,-3-15 2,10 12-1,-4-10-2,14 5-2,2-7-1,6 3 0,4-3-1,4 0 1,2-2-2,2 0 0,-5-1-1,0 2 0,-7 0 0,-4 1 0,-6 2 0,-5 3 0,-8 2 1,-5 0-2,-11 4 1,0 0 0,0 0-1,0 0 0,-17-8-1,-2 6 2,-7 3-1,-6-1 0,-5 5 0,-6 0 1,-6 5 0,-4 0 1,-4 4-1,5 0 1,2-2 0,6 2 1,7-5-1,8-1 0,9-3-1,10-3 1,10-2-1,14-8 0,8-1 1,9-4-1,9-3 1,7 0 0,5-4 0,10 1-1,-2 0 1,-2 2-1,-6 3 0,-6 5 0,-7 2 0,-8 4 0,-8 2 0,-9 4 1,-14-3-1,8 13 0,-8-13 0,-14 18-1,2-8-1,-5-3-2,3 10-11,-5-15-19,1 0-1,-3-8-1,5-2 0</inkml:trace>
  <inkml:trace contextRef="#ctx0" brushRef="#br0" timeOffset="14223.8135">9636 2354 8,'0'0'28,"0"0"1,0 0 1,-13-5-16,13 5-1,0 0-1,0-10-4,-5-5-2,5 15-1,-5-27-1,4 16-1,-4-9 1,2 4-1,-3-6 0,2 5-1,-5-5 1,1 2-1,-1-8-1,0 3 2,-2-3-2,1 1 1,-2-1-1,1-1 1,-1 1-1,-1 2 1,2 4-1,-3 0-1,0 0 1,0 3 0,0 0-1,0 1 0,-2 0 0,1 1 2,-1 1-2,-1 1 1,0 1-1,0 0 1,-2 3-2,-1 2 3,0 2-2,-1 2 0,1 3 0,-1 2 0,1 3 0,-1 4-1,1 2 1,3 4-2,0 0 3,2 2-2,2 3 1,0 1-1,2-1 2,2 1-2,1-1 2,2 0-1,2 5 0,0-1 0,3 3-1,0 1 1,0 4-1,1 1 0,1 2 1,0 0-1,1 2 0,1 1 0,0 4 1,-1-1 0,2 2 0,-1 3 0,1 3 0,0 3 1,1 0-1,0 0 1,-1-1-1,2-3 2,1 4-2,-2-5 1,-1-4-1,1 1 0,1-4 0,-2 0 0,2-1 0,-1 3-1,-1-4 1,2 4 1,1 2-2,-2 0 1,-1 3 0,1 1 1,-1 2-2,-1-2 1,0 1 0,2-1-1,-1 3 1,0-2 0,1 2 0,-2 0-1,1 0 1,-1 1 0,0-2 0,-1 0 1,0-2-2,1-1 1,-1-3 0,1 0 0,0-3 0,1 0 0,0-1 0,0 3 0,1-1 0,0 2-1,-1 0 1,0 2 0,0 1-1,0 1 1,-2 0 0,-1-3-2,2-1 2,-2-3 0,-1-2 0,1-4 0,1 1 0,-1-3 0,2-1 0,-1 1 0,0 1-1,1 0 1,-2 2 0,1-1-2,-1 0 2,1-1-1,-1-2 1,0-2-1,1-3 1,-1-2-1,2-2 1,-1-2 0,1 1 0,1-2 0,1 2 0,-2 1 0,2 1-1,-1 2 1,1-1 0,-2 0 0,1-1 0,-1 0 0,0-1 0,0-2 0,-1 0 0,1-3 0,-1 1 0,2 0 0,-1 1 0,2-1 0,-1 0-1,2 1 1,0-1 0,0-1 0,1-1 0,0 0 0,0-2-1,-2-2 1,3 0 0,-1-1 0,-7-10 0,15 18-1,-15-18 2,17 19-2,-8-9 1,-9-10-1,21 20 2,-8-12-3,0 0 2,1-2-1,3-2 1,0 0-1,-1-4 1,2 1 0,-2-2 0,-1 1 0,-1-1 0,0-1 0,-3 1-1,1-4 2,-2-5-1,1-2 0,0-3-1,1-6 2,-1-2-2,2-4 2,0 0-2,0 1 1,-1 1 0,0 1 0,0 1 0,-2 1 0,-2 0 0,-1 1 0,0-2 0,-2-4 0,0-3 0,1-4 0,0-5 1,1-3-1,-1 1 0,1-2 0,-2-1 0,1 4 1,-1 1-1,-2 3 1,0 0-1,-2-1 2,-1-3-2,0-6 1,-1-4-1,1-8 0,1-3 0,-1-1 0,1-1 0,0 2 0,0 1 0,0 5 1,-1 6-1,-1 5 1,-2 2-1,-2 1 1,-1-4-1,1-5 1,-4-3-1,1-3 0,-1-3 0,1-2 0,0 2 0,1 3 0,1 4 0,2 6 0,0 6 1,1 6 0,0 2-1,1 0 1,-2 0-1,2-4 1,-1-1 0,-2-3-1,2-4 0,-2 0 0,0 2 1,2 0-2,-2 5 2,1 3-1,-1 4 0,1 4 0,0 2 0,-1 2 0,-1 0 0,2-1 0,-2-6 0,0-1 1,2-1-1,-2-2 1,0-1-1,1-1 0,0-1 1,1 1-2,1 7 2,-1-1-3,1 0 3,0-3-2,0-3 1,1-1 1,-2-3-1,1-1 0,-1-2 1,1 1-1,-1 3 0,2 3 0,-2 6 0,1 6 0,-2 4 1,1 4-2,-1 3 1,-1 0-2,6 12-2,-13-25-8,13 25-24,-4-18 1,1 6-2,-2-5 2</inkml:trace>
  <inkml:trace contextRef="#ctx0" brushRef="#br0" timeOffset="15109.8642">10276 1772 36,'1'-13'32,"-1"13"1,0 0-1,-2-12-16,2 12-10,0 16 1,6 1-3,-6 4 1,5 8-3,-1 4 2,5 15-3,-3 4 2,2 5-3,-2 2 1,2 2 0,-2-2-1,-1-4 0,-1-6 0,-2-11 0,1-7 0,-3-10-2,3-2-4,-3-19-12,-12-10-16,2-6 0,0 0-2,-9-7 0</inkml:trace>
  <inkml:trace contextRef="#ctx0" brushRef="#br0" timeOffset="15475.8852">10084 2088 34,'0'0'32,"0"0"0,0 0 0,0 0-25,0 0 1,-4 13 1,4-13-3,0 0-2,0 0-1,0 0 0,15-5-1,-4-1 0,3-4 0,5 1 1,4-4-2,5 0 2,2-2-1,6-2 0,0 1-1,3 4 1,0 1-1,-2 3-1,-2 1 0,-4 3 0,-3-1 0,-4 3 0,-3 1-1,-5-3-1,3 4-9,-19 0-24,17-9 0,-17 9-1,9-11-1</inkml:trace>
  <inkml:trace contextRef="#ctx0" brushRef="#br0" timeOffset="16121.9221">10407 4315 10,'11'-9'30,"-11"9"-1,6 16 3,0 12-14,-5-2-9,11 20 1,-8 3-1,10 18-2,-7 4-3,6 8 0,-5-2-1,1 1-1,-3-6 2,1-5-3,-3-13 0,-1-8-1,-2-13 1,3-7-2,-3-9 0,-1-17-1,3 16-7,-3-16-18,-4-16-8,1 0-1,3-3 1</inkml:trace>
  <inkml:trace contextRef="#ctx0" brushRef="#br0" timeOffset="16476.9424">10830 4688 28,'0'0'31,"0"0"2,-19-3-5,11 16-17,-16-13 3,6 16-3,-16-11-3,1 10-1,-11-7-2,-2 4-1,-10-4-1,-1 2 0,-4-5-2,0 1 0,3-3 0,4-1-1,8-1 0,8-1-1,9 0-1,7-5-3,22 5-21,-14 4-10,14-4-1,0 0-1</inkml:trace>
  <inkml:trace contextRef="#ctx0" brushRef="#br0" timeOffset="22160.2675">12872 2020 5,'0'0'19,"0"0"0,0 0-14,0 0 1,0 0 4,10-8-1,-10 8 0,0 0 1,0 0-1,0 0 0,-3-11-3,3 11 1,0 0-3,0 0 2,-2-12-2,2 12-1,0 0 0,0 0-1,0 0-1,0 0 1,0 0-1,0 0 1,0 0-1,-11-9 0,11 9 0,0 0 0,0 0 0,0 0 0,0 0-1,0 0 1,0 0 0,0 0 0,0 0 0,0 0-1,0 0 1,0 0 0,-10-7 0,10 7-1,0 0 0,0 0 1,-5-13-1,5 13 1,-2-11 0,2 11-1,-5-21 1,3 8 1,-2-3-1,2-1 0,-4-4 0,2 0 2,-3-2-2,-2-1 1,0-1-1,0-1 1,-3 1-1,0 0 1,-3 2-2,0 2 0,-2 2 0,1 2 0,-1 3 1,0 5-1,0 1 0,0 3 0,-1 2 0,1 2 0,-3 3-1,1 2 1,-2 1-1,-4 4 0,0 6 1,1 3-1,-1 4 1,3 1-2,1 1 2,4 4-1,2 4 1,5-3-2,4 1 2,1 0-1,3-3 0,2 2 1,1 6-1,1-1 0,2 1 1,0 2-1,0 2 0,-1 3 1,0 3-1,0 4-1,1 1 2,-1 2 2,-1 3-2,3 2 0,1 1 0,0 1 2,-1 6-1,2-2 0,-1-3 0,1 1 0,-2 1-1,2 2 2,-2-3-2,2 4 0,-2-5 0,1 1 0,-2 0 1,1-1-1,-1-3 0,0 1 0,0-4 0,0 0 0,1 0 1,1 1-2,1 1 2,0 6-1,-2-1 0,2 2 1,-1 2-1,0-1 1,-3 1 0,2-4-1,-1-2 0,0-3 0,0-2 0,0-1 0,0-3 0,0 0-1,3-5 1,-1 2 1,1-3-1,0 0 0,2-1 0,1 0 0,0 0 0,-1-1 0,3 0 0,-2-4-1,1 0 1,-1-2-1,1-3 1,-1-3-1,0-2 1,3-3 0,0-1 0,0-1 0,-1-2 0,5 0 0,0-3 0,-1 1 0,3-1 0,-2 0 0,1-1 0,1-4 0,-1-2-1,-3-2 1,1-1 0,0-1 0,0-4 0,1-3 0,0-4 0,0 0 0,3-5 0,0-2 0,-1-6 0,1-4 0,0-1 0,-1-3 0,1-5 0,-1-4 0,-2-3 0,0-4 1,0-3-1,-2-3 1,0-5 0,-3-2-1,0-4 1,-2 1-1,1-1 1,-4-1-1,-3-2 0,1-5 0,-3-2 0,-2-5 0,-2-4 0,-1-11 0,-3-2-1,-1-4 1,0-1 0,-1 1 0,-1 0 0,-1 4 0,0 4 0,1 3 1,-4 2-1,0 3 1,0-1-1,1 2 1,-1-7 0,1-1-1,0-2 1,0 2-1,4-2 1,0 4-1,0 5 1,0 5-1,-2 12 0,1 6 0,0 6 1,-2 4-1,0 3 1,0-4-1,0-1 0,0 0 2,2 2 0,2 6 0,0 3-1,1 5 1,-2 1-2,1 12 2,-2 1-2,-1 5 0,-2-4-1,-2 1-1,3 2-2,-7-8-7,15 11-26,-7-5 2,7 3-2,-1 1 1</inkml:trace>
  <inkml:trace contextRef="#ctx0" brushRef="#br0" timeOffset="23084.3203">13201 1390 9,'0'0'28,"1"-11"0,-1 11 4,0 0-17,0 0 0,0 0 0,0 20-4,-5-9-4,12 9-2,-8 2 1,8 5-2,-5 10-1,9 10-1,-6 3 0,3 8 0,-1 1-1,2 2 0,-3 1 0,2 0-2,-4-7 2,3-8-1,-3-9 1,0-6-2,-1-8 0,-1-5-1,0-9-1,-2-10-2,0 0-9,0 0-18,-4-11-3,-1-9-1,3 1 1</inkml:trace>
  <inkml:trace contextRef="#ctx0" brushRef="#br0" timeOffset="24210.3847">13248 1783 10,'0'0'24,"0"0"-1,0 0 3,0 0-20,0 0 3,17-4 2,-17 4-3,0 0 0,13-11-1,0 8 1,-13 3-3,23-13-1,-9 2 0,6 2-1,-1-4 1,4 4-2,-1-1 0,2-1 0,-4 4 0,1 4 1,-3 1-2,-2 3 1,-2 5-2,-1 2 2,-13-8-1,19 22 0,-11-11-1,0 3-1,-1-1 2,1-1-2,-4 0 1,2-1-1,-6-11 1,7 18-1,-7-18 2,4 12-1,-4-12 0,0 0 1,0 0-1,0 0 0,0 0 0,0 0 0,0 0 0,0 0 0,0 0 0,0 0 0,-5 11 0,5-11 0,0 0 0,0 0 0,0 0 0,0 0 0,0 0 0,0 0 1,0 0-1,0 0 0,0 0 0,0 0 0,0 0 0,0 0 0,0 0 0,0 0 1,-10 12-1,10-12 1,0 0-1,0 0 0,-10 13 0,10-13 1,0 0-1,0 0 0,0 0 0,0 0 0,0 0 0,-4 10 0,4-10 0,0 0 0,0 0 0,0 0 0,0 0 0,0 0 0,0 0 0,0 0 0,0 0 0,0 0 0,0 0 0,0 0 0,-1 12 0,1-12 0,0 0 0,-2 12 1,2-12-1,-1 11 1,1-11-1,-4 20 0,-2-10 1,0 2 0,0 1-1,-1 2 0,-1 3 0,-1 0-1,0-2 1,-3 2 0,0-3 0,0 1-1,-3-2 1,1-2-1,-2-4 1,0 0 1,1-2-1,1-1 0,2-1 1,-1-2-1,1 2 0,1-2 0,0 3 0,0 0-1,11-5-1,-19 4-1,19-4-10,-15 8-21,15-8 0,0 0-2,8-13 0</inkml:trace>
  <inkml:trace contextRef="#ctx0" brushRef="#br0" timeOffset="25377.4515">13562 4119 32,'0'0'31,"6"14"1,-5 1 1,-5-1-24,12 16-1,-9-4 2,11 15-4,-5-3-2,6 9 1,-2-2-2,5 1-2,-1-6 1,2 1-1,0-8 0,0-3 0,-2-9-1,-1-5 1,-2-7 0,0-3-1,-10-6 0,18-9 1,-10-5-1,-1-8 0,0-4 0,0-8 0,-1-4 0,1-6 0,0-1 0,-1-1 0,0 1 0,1 4 1,-1 3-1,0 5 0,0 8 0,-2 4 1,-1 8-2,-1 3 1,-2 10-1,0 0-2,0 0-3,1-18-12,-1 18-16,5-12-1,-5 12-1,4-17 0</inkml:trace>
  <inkml:trace contextRef="#ctx0" brushRef="#br0" timeOffset="28808.6478">14444 1778 5,'0'0'21,"0"0"1,0 0-17,0 0 4,0 0 4,3-14-2,-3 14-2,3-10-1,-3 10-1,2-12-1,-2 12 0,0-20 0,1 8-2,-3-7 2,2 4-2,-5-6 0,4 2 1,-4-4-2,3 2 1,-3-3-1,3 5-1,-5-2 1,4 0-1,-5-1 1,1 1-1,-4 3-1,-2 2 0,-3 3 0,-1 3-1,-2 1 1,-2 3-1,1 4 0,-1 2 0,2 2 0,1 1 0,3 0 0,0 0 0,2 3 0,2 0-1,11-6 1,-18 17 0,7-6 0,2 4 0,0 5 0,-2 2-1,0 0 1,-1 4 0,0 3-1,1 2 2,1 5-2,2 0 0,0 1 0,1 0 0,4 4 1,1 2-3,1-3 3,1 4-1,1 0 0,1 0 1,1-1-1,0 4 1,-1 0-1,2-2 1,-1 3 0,3-2 0,-1 2 1,1 0 0,-2 1 0,2 0-1,-1-3 1,-1 2 2,1-4-3,-1 3 2,2-5-2,-1 0 1,1-3-1,-1-1 1,1 0-1,-1 0-1,0 1 1,-1-2 0,0 1 0,-3 2 0,0 3 0,0 0 0,-1-1 0,0 0 1,0 0-1,0 0 0,0-2 0,0 1 0,0-4 0,1 1 0,2 0 0,-2 0-1,0 0 1,0 1 0,0 3 0,0-3 0,1 3 0,-4-1 0,1 2 0,1 1 1,0-3-1,0 1 0,1-4 1,1 1-1,0-1 1,0-2-1,3-2 1,-1 1-1,2 0 0,1-2 0,-1 2 0,0-1 0,0 2 0,1-1-1,-3-1 1,0-2 1,0-3-1,1 0 0,-2-5 0,2-1 0,0-2-1,0-1 1,1-2 0,1 1 0,1 1 0,0 0 0,1 1 0,0 1 0,0 0 0,0-2 0,1 2 0,-1-2 0,0-2 0,2 0 0,0-1 0,2-1-1,0-2 1,1 0 0,1-1 0,-2 2-1,3-1 2,-1 0-2,-3 0 2,2-1-2,-1-2 1,1 0 0,1-2 0,0-2 0,2-3 0,1-1 0,3-2 0,-2-1 0,2-1 0,-2-1 1,-1 0-1,0-1 0,-2-2 0,-2-2 1,-3-1-2,1-5 2,-2-3-2,0-3 1,-1-7 0,0-1 0,-2-6 0,0-2 0,0-3 0,-2-5 0,-1 0 1,1-4-1,-2-4 0,2-4 0,0-3 0,0-4 0,0-5 0,0-1 1,0-2-2,0-2 2,0 2-1,-2 2 0,-2 1 0,-1 2 0,-1 3 1,-2 0-2,-2 0 2,-2-2-1,-3 0 0,-2-3 1,-1-3-1,1 1 0,-3 1 0,0 3 1,-1 2-1,1 4 0,1 5 0,2 5 0,0-1 1,2 3 0,2-1-2,0-1 2,2-3-1,1-1-1,3 1 2,-1 0-2,0 1 2,1 6-2,-1 1 1,0 3 0,-2 4 1,1 0 0,-1 3-1,-1-1 1,2 3-1,-2-5 0,1 1 0,2-4 0,-1 0 0,0 1 1,-1 0-1,-1 1 2,-1 0-2,-2 2 1,-2 2 0,-1 4 2,-2 0-1,-1 3 0,0 1-2,0-2 2,0 2-2,0 1 2,1 1-3,-1 0-2,5 2-5,-11-2-28,12 4 1,-4 3-3,6 4 2</inkml:trace>
  <inkml:trace contextRef="#ctx0" brushRef="#br0" timeOffset="29574.6916">14774 1033 37,'-35'-46'30,"35"46"3,0 0-1,0 0-26,0 0 3,10 34 1,-6 13-2,3 16-1,4 12-1,-5 5-1,3 5-3,-1 0 1,-1-3-2,1-19-2,-5-12 1,1-14-1,-2-11 0,0-8 2,1-6-2,-3-12-1,0 0 2,0 0 1,5-20-1,-3-1 1,1-1-2,1-4 0,2-6 0,1-4 2,5-1-1,1 2-1,3 4 1,3 4-1,-2-2 1,5 7 0,1 3 0,3 8 0,-1 4 1,1 3 0,-2 8-1,1 4 2,0 9-1,-1 6 0,-5 5 0,-3 3 0,-5 8 0,0 6-1,-8 1 0,0 1-1,-6-4 1,-1-5-1,-2-3 2,-2-6-3,-3-7 3,-3-9 0,-3-8-1,-4-4 1,-2-4-1,-4-2-1,1-2-1,-7-3-2,9 5-14,-5-1-17,3 6-1,0 2 0,4 5-1</inkml:trace>
  <inkml:trace contextRef="#ctx0" brushRef="#br0" timeOffset="30347.7358">15258 4385 32,'0'0'29,"0"0"2,0 0-2,0 0-23,0 0 1,0 0-1,0 0 1,0 0-3,6 26 0,-3-8 0,6 12-1,-2 6-1,5 11 1,0 4 0,4 4-1,-2 0 0,3 0 0,-2-8-2,2-6 2,-2-10-2,-3-11 1,1-12 0,-1-11 0,-1-13 0,1-14-1,1-12 1,-4-10-1,0-11 0,2-8-1,-2-6 1,0 0 0,2 3-1,-2 9 1,0 9-1,-2 10 1,2 15-2,-5 3-3,7 18-29,-11 10 0,0 0-1,-12 18 0</inkml:trace>
  <inkml:trace contextRef="#ctx0" brushRef="#br0" timeOffset="41189.3559">9831 6152 8,'10'5'18,"-10"-5"-14,0 0-2,20 11 1,-5-4 1,4 5 1,2-3 0,8 6 1,0-1 0,9 3 0,0-1-1,11 6 0,0-4-1,9 4 0,3-1 1,6 2-2,2 1 0,7 5-1,-2 0 2,1 5-2,0 1 1,1 7-2,-6 9 0,-1 5 0,-3 3-1,1 3 1,1-2-1,2-5 1,-2-5-1,2-11 1,-2-13-1,0-11 1,-2-13 0,-3-7 1,-10-5 0,-5-3-1,-10 1 1,-6 1-2,-5 3 0,-6 0-1,-5 7-4,-16 1-5,19-7-16,-19 7-3,11-4 1</inkml:trace>
  <inkml:trace contextRef="#ctx0" brushRef="#br0" timeOffset="41826.3923">13202 5844 11,'0'0'25,"-19"14"-12,7-12-1,12-2 1,-23 11-2,23-11-3,-24 12-3,12-2-2,-6-2 0,1 3-1,-6 3 0,-4 3-1,-5 3 0,-4 2 0,-8 4 0,-4 3-1,-4 2 1,-2 3-1,-4-1 0,0 1 0,-1 0 0,0 1 0,2-2-1,1 2 1,1 3 1,-1 1-1,2 0 0,0 3 0,3 2 1,-1-1-1,4 1 1,2-1-1,5-3-1,4-3 1,3-1-1,6-7-1,6-2-1,4-8-3,6 1-9,3-5-13,-2-10 1,8 6-1</inkml:trace>
  <inkml:trace contextRef="#ctx0" brushRef="#br0" timeOffset="42179.4125">11737 6940 25,'3'22'26,"-6"3"2,-1 7-21,12 18 3,-8-1 1,12 19 0,-9 0-2,12 17-1,-8-2-1,8 4-2,-3-7-2,2-3-1,-3-10 0,2-8-2,-2-14 2,-2-12-4,-1-11 2,-2-8-3,1 0 1,-7-14-3,9 11-11,-9-11-14,0 0-4,0 0 2,-16-8 0</inkml:trace>
  <inkml:trace contextRef="#ctx0" brushRef="#br0" timeOffset="42577.4353">11727 7843 19,'0'0'27,"0"0"1,-1 13-1,0 2-23,11 8 0,-1-1 2,7 11-1,-5-6 1,11 7-3,-4-5 1,6-1 0,-3-7-2,1-4 0,-2-4-1,1-5 0,-3-4 0,-1-7-1,-2-6 0,1-5-1,-4-4 1,-1-11-2,-4-2 0,-5-5 2,-1-1-3,-4-1 3,0 4-2,-5 1 2,4 7-1,-2 5 1,3 5-1,0-3-6,9 3-21,-6 16-3,8-24 2,1 11-2</inkml:trace>
  <inkml:trace contextRef="#ctx0" brushRef="#br0" timeOffset="45583.6072">10713 9569 0,'-4'14'26,"4"-14"0,0 0 0,0 0-19,0 0 0,0 0 0,0 0 0,-1-12-2,-1 1 0,5 0-1,-4-5-1,1-4 0,-1-4-2,1 0 2,-2-2-2,-1-1 0,1-5 0,0-1 1,-3-1-2,3-1 2,-3-1-1,0 0 0,0-2 0,-1 2 0,-1 2 0,-1 2 0,-2 3 0,0 3-1,-3 1 1,2 1-1,-4 0 0,0 1 0,-3 1 1,2 2-1,-1 1 0,0 3 1,0 0-1,0 5 1,0 1-1,2 3 0,1 1 1,2 2-2,-1 0 2,1 3-2,2 3 1,0 1-1,-1 2 1,1 1 0,10-6 0,-20 21-1,10-7 1,0 1 0,2 2-1,0 1 1,0 3 0,1 1 0,2 0 0,-2 0-1,4 1 1,-3-1 0,5 1 0,-2-1-1,3 1 1,1-1 0,0 2 0,2 0 0,0 0 0,1 2 1,-3-3-2,4 2 2,-4-1-1,0 1 0,1-1 1,-2 0-2,1 1 2,0 2-1,-1-2 1,1 2-2,0-1 2,1 1-1,0-2 0,0 3 0,0-1 0,2-1 0,0 1 0,0 1 0,0 2 0,1 1 1,-1 3-2,0-1 2,0 4-1,0 0 0,0 0 0,-2 1 0,2-2 0,-1 1 0,-1 1 1,2-2-1,-1-2 0,0 0 0,-1 0 1,1 1-1,-1-1 0,0 1-1,0-2 1,1 0 1,-1 0-2,0 2 2,1-2-1,-1-1 0,-1 0 0,1-1 1,-1-2-2,2-2 2,-2 1-2,0-3 1,0 2 0,2 2-1,0-1 1,-1 0-1,1 1 1,-1 1 0,-1 0 0,0 0-1,2-4 1,-2-1 1,-1-1-1,2-3 0,-1-3 0,2 1 0,0-4 0,2 0 1,-2 2-1,3-1-1,0 0 1,-2 4 1,3-3-1,0 3-1,0-1 2,0 1-1,1-2 0,-2 1 0,1-2 0,0-2 0,-1 0 0,1-1 1,-1-1-1,0-3 0,1 1 0,0 1 0,-7-12 0,15 20 1,-15-20-1,11 20 0,-7-9 0,0-1 0,-4-10 0,7 20 0,-4-10 0,-3-10 0,13 19 0,-13-19 0,19 16 0,-8-8 0,1-1 0,2 1 0,-3 1 0,4-2-1,-15-7 0,20 14 0,-9-7 1,-1-5-1,-10-2 0,17 5 0,-17-5 1,15-3 0,-4 0 0,-11 3 1,18-13-1,-18 13 2,22-20-2,-14 9 2,6-5-2,-6-1 2,4-4-2,-2-2 0,0-4 1,-2 0-2,-1-2 1,0 0 0,-4 0 1,0-1-2,-3-2 1,0-3 0,-3 1 0,2-3 0,-1-3 0,-1-1 0,2-4 0,0 0 0,0 0 0,-1 0 0,0 1 1,0 3-1,0-1 0,-2 2 1,1 1-1,-2 3 1,1-1-1,-1 0-1,-1-1 1,0-1 0,1 1 0,-2 0 0,1 0 0,0 1 0,1 1 0,1 3 0,-1 1 0,2 1 0,-1 1 0,2 0 0,0-2 0,-1-1 0,1-1 0,0-2 0,-1 2-1,1 0 1,-1-1 0,-2 2 0,0 2 0,-1 2 0,1 1 1,-2 1-2,-1 1 2,0 0-1,1 1 0,0-3-1,0 0 2,0 1-2,1-1 1,-1-3-2,3 3 0,-1-4-3,7 10-11,-5-4-16,3-1-1,-2 3 1</inkml:trace>
  <inkml:trace contextRef="#ctx0" brushRef="#br0" timeOffset="48753.7885">11547 9214 19,'0'0'12,"0"0"1,-5-13-1,5 13-2,-5-15-3,5 15 0,-4-21 1,1 9-3,-2-6 0,1 2-1,-4-6 1,3 5-1,-4-5-1,2 2 1,-2-4-1,3 5 0,-3-3-1,3 3 0,-3 0 0,2 0-1,-1 0 0,0 0 0,-2 2 0,0 1 0,-2 1-1,-2 0 1,-1 0 0,2 1-1,-6 1 1,2 0 0,-1 2-1,0 1 0,-1-2 1,4 3-1,-1-2 1,1 4-1,2-1 0,0 2 0,1 1 0,-1-2 0,2 6 0,0 1-1,-1 2 1,0 3 0,0 3 0,-2 1-1,2 3 1,0 4 0,0-1 0,1 0-1,1 0 1,1 1-1,2 0 1,0 0 0,4 3 0,-1-1-1,2 4 1,1 1 0,2 2 0,-1 1 0,1 3 0,1-1 0,-1 1 0,3 2 0,-1-1 0,2 0 0,0 3 0,0-1 1,-1 0-1,3 3 0,-4-2 0,3 3 0,-1-3 1,-2 1-2,1-2 2,-1-1-2,1 0 2,-1-1 0,1-1-1,0 0 0,0 0 0,0 0 0,1 0 0,1 1 0,-2 1 0,1 2 0,1 2 0,-3-2 0,2 4 0,0 0 0,-3-1 0,1 1 1,1-2-1,-2 1 0,2-2 0,-1 0 0,1-2 1,-1 0-2,1-2 1,-2 1 0,1-3 0,0 1 0,-1 1 0,0-1 0,1 0 1,-1 1-1,1 0 0,0 0 0,-1-1 0,0-2 1,1 0-1,-1-2 0,0-2-1,1-2 1,-1-1 0,0-2 0,-1 1 0,3-3 0,-2 2-1,2 1 1,-1-1 0,1-2-1,-1 2 1,1-3-1,0 0 1,-1 0 0,1-2 0,0 0 0,-1-1 0,2 0 0,-1 2 0,1-1 0,0 1 0,-2-3 0,2 2 0,-2-2 0,1 2 0,-1-1 0,1-1 0,0-1 0,0 2 0,2 0 0,-3-2 1,1 0-1,1 2 0,0 1 0,0 0 0,-2 0 0,1 1 0,-3-1 0,2 0 0,0 0 1,0-3-1,0 1 0,-3-11 1,10 15-1,-10-15 0,14 15 0,-14-15 1,16 13-1,-16-13 0,18 16 1,-18-16-1,18 20 0,-18-20 1,15 20-1,-15-20 1,15 18-1,-15-18 0,11 18 1,-11-18-1,12 11 0,-12-11 0,10 8 1,-10-8-1,13 7 0,-13-7 0,14 6 0,-14-6 0,13 6 0,-13-6 0,11 6 0,-11-6 0,12 3 0,-12-3 0,10 2 0,-10-2 0,13 3 0,-13-3 0,15 0 1,-15 0-2,19 1 2,-19-1-1,18 1 0,-18-1 0,19 0 0,-19 0 0,16-1 0,-16 1 0,14-6 0,-14 6 1,15-10-1,-15 10 0,13-15 0,-13 15 0,15-18 1,-8 7-1,0 0 0,-1 1 0,0-1 0,-1-1 0,2 2 1,-2-1-1,-2 0 0,1 0 0,-1 0 0,-1-1 0,1 0 0,-1 0 0,-1-1 0,-1 1 0,3-2 0,-3-1 0,1 0 0,0-1 0,0-3 0,-1 2 0,1-3 0,-1 1 0,0-1 0,0-1 0,0 2 0,0-1 0,-1 3 0,1 0 0,-1-1 0,0 2 0,0 0 0,-1 0 0,-1-3-1,1 0 2,-2-2-1,2-1 0,-2-1 1,1-1-1,-2 2 1,2-2-1,0 3 1,0-1-1,-1 0 0,3 0 0,-3 3 0,0-2 0,1-3-1,0-1 1,-1-2 0,-1 0 0,1-3-1,-2 3 0,3-2 1,-1 0 0,1 0 0,-1 0 0,2 2-1,-1 1 1,1 1 0,0-2 1,-1 2-1,1 0-1,0-1 2,-1 1-1,1-2 0,0 1 0,-2-1 0,1 0 0,-1-2 0,1 0 0,-1 0 0,1 3 0,-1 0 0,0 4 0,0-1 0,2 5 0,-2-1 0,2 2 0,-1 0 0,0 1 0,1-2 0,1-1 0,-3-2 0,2-1 0,0 0 0,-1-1 0,1 1 0,0 1 0,-1 0 0,1-1 0,0 3-1,1 2 1,-2 2 1,2 0-1,0 0 1,0 0-1,0-1 0,-2 0 1,2-3 0,-2 0-1,0-2 0,0 0 0,0 1 0,-1 2 0,1 2 0,-1 2 0,1 3 0,-1 0 0,4 11 0,-7-18 1,7 18-1,-9-20 0,4 9 0,-2-2 0,2-1 0,-1 1-1,-2 2 0,3 0-3,-5-4-4,10 15-12,-7-17-12,7 17-1,-13-18 1</inkml:trace>
  <inkml:trace contextRef="#ctx0" brushRef="#br0" timeOffset="57170.2698">11562 8152 21,'0'0'31,"-7"-11"0,7 11 2,0 0-24,0 0 1,0 0-2,2 14-3,3 2-2,-1 4-2,4 6 1,1 7-1,2 5 0,1 3 0,2 3 0,-2-1 0,1-4 0,-2-5-1,-1-5 2,-4-6-2,0-4 1,-3-8 0,-3-11-1,4 11 0,-4-11 0,0 0 0,-2-12-1,2 1 0,-2-3 0,3-1 0,-1-6 0,3 1 0,0-1 0,5 1 0,1-1 1,4 4 0,1 0 0,1 2 0,1 2-1,1 3 2,0 0-1,-3 6 0,1 3 0,-1 5 0,0 4 0,0 6 0,-1 5 0,-1 4 1,-2 3-1,-1 3 0,-4 2 1,-2 0-1,-4 0 1,-8-1 0,1-1-1,-4-6 1,-5-3 0,0-5 0,-3-5 0,-1-3-1,2-2 0,1-4-3,-4-9-8,8 8-22,-2 0 1,3 2-3,3 0 1</inkml:trace>
  <inkml:trace contextRef="#ctx0" brushRef="#br0" timeOffset="57989.3168">12124 11017 9,'1'-16'29,"-1"16"2,0 0 0,0 0-20,0 0-1,0 0 1,0 0-2,0 0-4,-1 10-2,1-10 0,7 22-1,-2-6-1,7 9 1,1 0-1,4 6 1,-1 4-1,4 2 0,-2-2 1,1 0-1,-3-6 0,-1-4 0,-2-5 0,-3-6 1,-10-14-2,18 11 1,-18-11-1,13-8 1,-9-3-1,0-7 0,-1-4 1,-1-3-1,1-5 0,-2-3-1,1-3 1,-1-3 0,2 2-1,-2 1 0,1 4 1,-1-2-3,2 8 2,-2 0-1,1 9-2,-3-1-3,1 18-8,8-18-18,-8 18-1,1-10 1,-1 10-1</inkml:trace>
  <inkml:trace contextRef="#ctx0" brushRef="#br0" timeOffset="102735.8761">13066 5856 22,'0'0'10,"6"-12"2,-6 12-1,13-21-3,-13 21 0,15-23-2,-7 13 0,-2-3 0,1 2-1,-4-2 0,3 0 1,-5-3-2,3 0 0,-3-4-1,2 1 1,-4-6-2,5 0 1,-4-6-2,3 0 1,0-1 0,0-3-1,-2-2 1,2 3-1,-1-3 1,-1 2-2,0 2 2,0 4-1,-2 2 0,1 8 0,-1 0 0,0 5-1,-1 4 1,2 10 0,-3-10 0,3 10-1,0 0 0,0 0 1,0 0-1,0 0 0,0 0 0,0 0-1,0 0 1,0 0 0,0 0 0,0 0-1,0 0 1,0 0 0,-2 12 0,2-12 0,-1 18-1,1-18 1,-1 20 0,1-20 0,-2 18 0,2-18 0,0 11-1,0-11-2,0 0-4,0 0-8,0 0-14,0 0-2,0 0 0</inkml:trace>
  <inkml:trace contextRef="#ctx0" brushRef="#br0" timeOffset="103343.9106">13133 5693 21,'-2'17'9,"2"8"1,-5 0 1,-2 6-3,-10 0-2,1 5-4,-6-3-4,-1-1-11,-5-8-9,5 2 1</inkml:trace>
  <inkml:trace contextRef="#ctx0" brushRef="#br0" timeOffset="104260.9631">9882 6081 21,'0'0'27,"0"0"-12,10 9 1,-10-9-2,13-3-3,-13 3-2,12-3-3,-12 3 0,0 0-2,0 0 0,0 0-2,6-13 1,-6 13-1,-11-5 0,11 5-1,-21-12 1,7 4-1,-4-2 0,-1-1 0,-3-4 0,1 0-1,-2-2 1,1 0-1,1-2 1,2 1-1,0-2 1,2-1-1,-1 1 1,3 0-1,0-2 1,1-3-1,2-1 0,1 2 0,1 1 0,3 1 0,0 0-1,2 1 2,2 4-2,-1 6 0,3 0 2,1 11-1,-3-16 0,3 16 0,0 0-1,0 0 0,0 0-2,0 0-4,0 0-8,0 12-17,3-2-1,0 2 0</inkml:trace>
  <inkml:trace contextRef="#ctx0" brushRef="#br0" timeOffset="105527.0358">14578 8656 14,'3'-11'27,"-3"11"1,0 0 1,0 0-14,0 31-10,-4-5 2,9 13-1,-5 2-1,7 16 0,-5 1 0,7 8-2,-3-6 1,3-1 0,-3-9-2,2-5 1,-3-12-1,-1-6-3,1-8-3,-5-19-6,0 0-21,0 0-1,1-16-1,-5-7 0</inkml:trace>
  <inkml:trace contextRef="#ctx0" brushRef="#br0" timeOffset="105763.0493">14442 8660 16,'10'-26'24,"14"1"2,-4-12-1,10 2-18,1-3-6,3-4 4,5 4-2,-6 1 0,0 5-3,-3 5-5,-3 6-11,-9-1-9,2 17 0,-20 5 0</inkml:trace>
  <inkml:trace contextRef="#ctx0" brushRef="#br0" timeOffset="106008.0633">14520 8853 9,'0'0'26,"25"-11"1,-9-4 1,4-5-18,10 1 0,-4-7-2,9-1-2,-1-4-2,2 1-2,-1 2-4,-1-3-4,1 10-8,-7 2-13,-5-1 0,0 11-1</inkml:trace>
  <inkml:trace contextRef="#ctx0" brushRef="#br0" timeOffset="106353.083">15094 8499 5,'0'0'24,"0"0"2,9 16 1,-9-3-13,10 14 0,-6 2-1,11 17-3,-8-2-3,10 14 0,-7-6-1,7 7-1,-7-5-2,5-5 1,-4-9-1,-1-7-1,-2-10 0,-2-6-2,0-3-1,-6-14 0,6 14-6,-6-14-7,0 0-18,-6-14-2,6 14 1,-9-10 0</inkml:trace>
  <inkml:trace contextRef="#ctx0" brushRef="#br0" timeOffset="114370.5416">10983 13360 16,'-12'10'28,"12"-10"0,2 10-14,-2-10-2,0 0-1,0 0-3,0 0-2,0 0-1,-10-5-1,10 5-1,-14-10-1,2 1 0,12 9-1,-21-22 0,11 8 0,-4-3 0,3-3 0,-1-3 0,2-1-1,-2-2 1,2 1 0,-2-4 0,-1-1-1,-2 0 1,1-1 0,-3 0 0,-2-1 0,0-2 0,-2 1 0,-2-3-1,-1-1 1,1-1 0,-1 0-2,0 0 2,-1 0-2,0-1 2,2 1-1,0 3 0,-1 3 0,1 3 0,0 0 0,-1 5 0,-2 1 0,1 4 0,-3 4 0,-1 3 0,1 0 0,2 4 0,0 4 0,3 1 0,1 3 0,3 1-1,4 3 1,4 2-1,-1 2 0,3 3 0,-2 2 1,3 3-1,-2 4 0,1 3 1,-2 2 0,0 3 0,-1 1 0,2 2 0,0 0 0,3 1-1,3 0 2,1 1-2,5-4 1,2-1 0,4-1 0,4-3 0,1-1 0,2-2 0,0-3 0,2 1 0,0-3 0,1 1 1,-1 1-2,2-1 2,-2 0-2,-2-1 1,1 2 0,1-1 0,-1 0-1,0-1 2,0 1-1,-1 0 0,4-2 0,-2-1 0,2 2 0,-3-2 1,1 2-1,1-1 0,-2 1 0,1-2 1,0 1-1,-4-1 0,3-2 0,-1 2 0,0-2 0,0 0 0,0 1 0,0-1 0,0 1 0,1 0 0,0 2 1,1 0-1,-1 0 0,-2 1 0,0 3 1,-2-1-1,0 1 0,-2 1 0,1 2 1,-3 0-2,1 1 2,-2 0-2,1-1 1,0 0 0,-1 1 0,1-1 0,-1-1-1,-1 2 1,0-2-1,-1-2 1,-1 2-1,0-1 1,-1 1 0,-2 0-1,2 2 2,-2-1-1,0 2 0,0 4 1,-1 2-1,-1-1 0,0 1 0,0 1 0,-1 0 0,0 1 0,0 0 0,-2-2 0,1-2 0,-1 1 0,1 0 0,-2 0 0,1 1 1,-1 0-2,0 1 1,0 0 0,-1 0-1,1 2 2,-1-2-2,2-3 2,0-1-2,1-2 2,0-3-1,1-2 0,1 1 0,1-2 0,0 2 0,0 3-1,-1 0 1,1 4 0,-1 3 0,0 2 0,-1-2 0,0-1 0,0-3 0,1-1 0,-1-3 0,1-5-1,1-3 1,1-1 0,1-4 0,1 1 0,1-1 0,-4-10 0,6 21 0,-2-8 0,-1 0 2,0 4-3,-1-1 3,0 0-2,0-1 2,0 0-2,1-4 1,2 0-1,-5-11 0,13 12-1,-13-12 1,17 7 0,-7-7-1,1 0 1,-1 0 0,2-1 0,-2 1 0,-10 0 0,19-1 0,-9 0 0,2 0 0,-1-2 0,1 1 0,3-1 0,0-2 0,0-1 0,1-3 0,0-2 1,-1-6-3,-2-2 2,1-7-1,-3-6 1,-2-1-1,0-5 1,1 0-1,-3 0 1,-2 0 0,0-1 1,-2 4-1,1 1 0,-2 0 0,-1 0 0,-1-2 0,2-3 1,-2 1 0,1-1-1,-1 0 0,0-2 0,-1 1 0,1 0 0,-3-1 0,2 3-1,0 0 0,0 4 1,0 0 0,-1 3 0,2 0 0,-1 0 0,0 0 0,1-2 0,-1 1 0,0 0 0,0 1 0,0 1 1,-1 4-1,2 6 0,-1 2 0,1 6 0,0 1 0,-1 1 0,1-1 0,-1 0 0,-1-2 0,0-1 0,0-1 1,1 0-1,0 2 0,0 1 0,1 12 1,0-17-1,0 17 0,0 0 0,1-12 0,-1 12 0,0 0 0,-1-15 0,1 4 0,-2-2-1,2-2 1,-1-1-1,0-1-2,2 5-1,-7-6-10,6 18-17,2-14-3,-2 14 2,0 0-1</inkml:trace>
  <inkml:trace contextRef="#ctx0" brushRef="#br0" timeOffset="115098.5833">11045 13312 14,'0'0'17,"0"0"-2,-10-9-2,10 9-2,0 0-2,0 0 0,-3 16-3,6 1-2,-5 3 0,4 10-1,-1 4-2,0 10 0,1 5 0,-1-1-1,2-3 1,-1-6-2,3-2-2,-5-14-6,4-4-11,2-9-7,-6-10 0</inkml:trace>
  <inkml:trace contextRef="#ctx0" brushRef="#br0" timeOffset="115632.6138">11053 13367 3,'0'0'12,"0"0"-2,0 0-3,0 0-1,0 0-2,0 0 0,0 0-1,0 0-1,0 0-2,0 0-4,0 0-9,0 0-7</inkml:trace>
  <inkml:trace contextRef="#ctx0" brushRef="#br0" timeOffset="116888.6856">11052 13343 11,'0'0'14,"0"0"-3,0 0-1,0 0 0,0 0-3,0 0-1,0 0-1,6-11-1,-4-3 0,3 2 0,-3-6-1,4 0 1,-1-7 0,-1 0-1,-2-6 0,3-2 1,-4-5-1,3 1 0,-4-2 0,2 1-1,-3-2 0,2 3 0,0-1 0,2 0 0,-1 1 0,1 0-1,1 0 0,2-1-1,-1-4 1,2 2-1,0 0 0,0 3 0,1 0 0,0-1 0,1 3 0,-1 3-1,1 2 1,-1 3 0,1 1-1,-1 1 1,3 1-1,-2 3 1,3-2-1,-1-1 2,0 1-2,3 0 1,1-1 0,-1 0 0,1 2 0,1 0-1,-1 1 1,0 3 0,0 4 0,-2 0 0,-1 6 0,0 1 0,-1 1 0,-1 3 0,-10 3 0,17 1 0,-17-1-1,18 6 1,-18-6 0,19 16 0,-9-4 0,-1 3 1,1 0-1,0 3 0,0 0 0,-1 3 1,1-2-1,-2-1 0,-1-2 0,0-1 0,-2-1 1,1 0-1,-2-3 1,-1 2-1,-2-1 1,0 2 1,-1 3-1,0 0 0,-2 3 0,0 2-1,-2 0 1,2 3 0,-3-2-1,2 2-1,-2-3 2,1 4-1,-2-2 0,0-1 0,-1-1 0,0 1 1,-1 0-1,1 0 0,-1 0 0,-1-1 0,1 1 0,-2 1 0,1 0 0,-3 2 0,1-2-1,-3 1 1,0 3 0,-2-1 0,0-2-1,-1 0 2,1 0-1,3-2 0,1 0 0,0-3 0,3-2 0,1-1-1,1 0 2,0 1-2,0-2 1,-2 2-1,1 0 1,-3 1-1,1 2 1,0 0 0,-2-3 0,2 2 0,1-3-1,-1-2-2,4 3-3,-6-8-16,7 5-9,-1-2 1,-2 0-1</inkml:trace>
  <inkml:trace contextRef="#ctx0" brushRef="#br0" timeOffset="118156.7582">11091 13202 6,'0'0'26,"0"0"-3,-8 20-4,8-20-2,-2 30-5,-1-14-3,6 11-1,-4-7-3,5 7-1,-2 1-1,3 2 0,-1 0-2,3 3 1,0 2-1,1 3 0,1 1 0,2 6 1,-1-1-1,3 3 0,-3-2 0,3 2-1,0-1 2,1 2-2,-2-5 1,2 4-1,-2-8 1,1-1 0,-2-1-1,1 0 0,-1-2 1,1 0-1,-1-2 1,2-1-1,0 1 0,0-1 0,1-1 0,1-1 0,-1-1 0,-1-1-1,1-2 2,-1 0-2,0-2 2,0-1-2,-3-2 2,2-2-1,0-1 0,2-3 1,1-1-1,2-4 0,1-1 1,2-2-1,1-2 0,1-1 0,0 0 0,0-1 1,-2-1-1,-1 2 0,0-2 0,-3 2 0,-1-2 0,-1-2 0,-2-2 0,0-2 0,0-3 0,-1-3 0,0-2 0,-1 0 0,0-3 0,0-1 0,-3-1 0,1 0-1,-2-1 1,-1-2 2,-3-2-3,-1-3 2,-2-3-2,-3-4 2,-3-3-1,-3-3 0,-3-2 0,-3-3-1,0 2 1,-3-2 0,-2-1 0,-1-1-1,-1 0 1,0-2 0,-4-3 0,-1 0 1,-3-6-1,-1 0 0,-3-3 0,-2-2 1,-1 3-1,1 4 1,1 6 0,4 5-1,1 6 0,2 5 0,5 6 0,1 7-1,2 4 0,-1-3-5,9 14-13,-6-7-14,4 3-1,-2-1 0</inkml:trace>
  <inkml:trace contextRef="#ctx0" brushRef="#br0" timeOffset="133474.6343">13211 12387 14,'-10'6'24,"10"-6"-11,0 0 0,0 0 1,0 0-1,0 0-3,0 0-2,0 0-1,0 0-2,0 0-1,0 0-1,-9-19-1,6 8 0,-5-5-1,4-2 2,-7-5-2,4-2 1,-3-4-2,2 0 2,-2-3-1,1 3 0,0-2 0,-2-2 0,0 0-1,-2 2 1,-2 1-1,-2 0 0,-4 1 1,-2 2-1,-3 0 0,-1 4 0,1 0 0,-2 0 0,-1 2 0,2 2-1,4 1 1,1 3 0,3 3 0,0 0 0,3 5-1,0 2 0,3 2 0,-2 2-1,1 6 0,-1-2 0,0 5 0,0-1 0,0 2 1,1 2 0,1 0 0,1-2 1,12-9-1,-16 18 1,16-18 0,-10 16-1,10-16 1,-1 18-1,3-5 1,1 1 0,4 1-1,0 2 1,3 2 0,0 0 1,2 0-1,0-1 1,2-1-1,2 1 0,2-1 1,-2-1-1,1 1 1,4 1-1,-1 0 1,-1 2-1,1-2 1,1 2 0,-1-2-1,2 2 1,-1-4-1,0 1 1,-1-2 0,2 2 0,-2-3 0,1 0-2,-1 0 2,1 0-1,-2-1 0,1-2 0,0 1 0,-3-1-1,0-3 1,-2 4 1,1-3-1,-4 1 0,2 2 0,-3 2 1,-1 1-1,2 1 1,-3 0-1,-1-1 0,0 0 0,0-3-1,-3-2-1,-5-10-1,14 13-4,-14-13-6,8-11-18,-8 11 1,8-16 0</inkml:trace>
  <inkml:trace contextRef="#ctx0" brushRef="#br0" timeOffset="134527.6943">13188 12393 7,'0'0'25,"-13"11"-1,13-11-13,-8 14-1,8-14 1,-7 20-2,-1-10-1,7 9-1,-6-3-2,6 9 0,-4-1-2,4 6 1,-2 2-2,0 3 1,0 3-2,2 6 1,-3 1-1,3 4 0,-2-1 0,-1 5 0,1 2-1,-1 3 0,0-1 0,-1-1 0,-1-1 0,2 1 0,-3-4 0,1-4 0,0-1 0,0-2 1,2-2-2,-1-1 2,1-2-1,3-1 0,0 0 0,1 0-1,1 0 1,3-1-1,-1 0 2,2-1-2,-2-1 1,2 3-1,0-3 1,-1 5 1,0 0-1,-1 3 0,1 2 0,-1 0 1,-1-1-1,2-3 1,-1-5-1,2-6 0,2-7 0,1-5 0,4-10 0,2-5 0,2-5 0,1-3 0,1-3 0,0-4 0,-1 0 0,0-5 0,-3-2-1,-4-4 0,0-2 0,0-5 0,-3-5 0,-2-7 0,0-4 1,-1-5-1,-2-4 1,0-5 1,1-4-1,-2-1 0,-1-3 1,1-2-1,-1-2 0,0-2 1,0-1-1,-2 1 0,-2-1 1,-2-1-2,-1 2 1,-1 0 0,-1 4 0,-3 3 0,1 3 0,-4 2 0,-2 3-1,0 5 1,1 6 0,0 3-1,1 7 1,0 2-3,4 10-4,-3-3-12,7 7-11,3 4 0,0 1 0</inkml:trace>
  <inkml:trace contextRef="#ctx0" brushRef="#br0" timeOffset="136300.7959">13253 12618 12,'0'0'18,"0"0"-1,0 0-2,0 0-4,0 0-3,0 0 0,-6-12-3,6 12-1,-2-16-1,-2 6-2,2-8 1,-3 0-1,3-4 0,-2-3-1,2-5 1,-1-5 0,2-5-1,2-2 1,0-4 0,6-1 0,-2-5-1,3-1 1,0-1 0,3-2 0,1 0 0,3 0-1,0 0 1,1 2-1,2 1 1,-1 1-1,4 0 0,1 4 1,1 3-2,1 2 2,3 4-2,-3 3 2,2 5-1,-2 4 0,-2 8 0,-3 3 0,-2 4 0,-4 5-1,-2 5 1,0 3 0,-11-1 0,15 15 0,-9-4 0,0 6 0,-2 1 1,1 6-1,-3 5 1,-1 6-1,-3 4 1,-4 7-1,-2 4 0,-4 5 1,-3 1 0,-1 6-1,-6-1 1,3 0 0,-5-2 0,1-4 1,-1-4-2,1-5 2,-3-2 0,3-6-2,-1-6 1,2-2 0,1-6 0,2-2-1,2-1 1,2-4-2,3-2-1,0-2-2,7 1-5,-6-7-12,11-7-10,-9 16 3,9-16-2</inkml:trace>
  <inkml:trace contextRef="#ctx0" brushRef="#br0" timeOffset="137183.8463">13212 12344 22,'0'0'26,"0"0"-1,0 0-18,20 10 2,-7-8 1,10 13-2,-1-6 0,12 13-2,-1-2-2,8 9 0,3 3-1,6 8 0,1 5-2,1 6 1,0 2-1,-1 7 0,-3 0 0,-1 2 0,-4 3 0,1 0-1,-4-1 0,1-2 0,-2-3 0,2-3 0,-2-3 0,0-2 0,-4-2 0,-5-4 0,-3-3-1,-7 1 1,-5 0 0,-6-2-1,-7 0 0,-4-6 1,-4-1-2,-4-9 0,-3-2 1,-4-9-1,-2-4 0,-5-7 0,-3-3 0,-3-4 1,-4 2 0,-5-2-1,0 2 2,-2-1 0,2-5 1,1-4 0,2-9 0,2-10-1,2-17 1,1-12 1,1-17-2,-1-13 1,-5-13-1,-1-9 0,-3-6 0,-4 1-1,-3 2 0,0 5 0,-2 11 0,0 9-1,3 17 1,2 13 0,5 19-2,2 4-9,6 13-17,11 7 1,2 2 0</inkml:trace>
  <inkml:trace contextRef="#ctx0" brushRef="#br0" timeOffset="138356.9136">13166 14512 18,'2'17'28,"3"-1"1,0 3 1,4 7-25,0-2 0,10 12 0,-4 0 0,5 5-1,-5-1-1,5 4 0,-3-8-1,0-3-1,-4-7 0,-2-7 0,0-14-1,-11-5 1,15-19-1,-12-8 0,0-13 0,-3-8 0,0-10 1,-4-3-1,3 0 0,-2 1 1,1 9-2,0 5-3,8 16-11,-5 3-15,2 7-2,0 5 0</inkml:trace>
  <inkml:trace contextRef="#ctx0" brushRef="#br0" timeOffset="139340.9698">12334 11636 7,'0'19'28,"2"-4"-1,3 9 3,6 8-21,-8 2 1,9 10-1,-6-3-2,5 5-1,-6-7-2,4 0-1,-4-11 0,1-2-1,-4-11-2,-2-15 0,4 11-1,-4-11 0,2-12 0,-1-1-1,2-1 1,-2-3-1,5-3 1,1-2 0,1 1 1,2 1-1,0 2 1,2 2 0,-2 2 0,2 6 1,-1 3 0,0 7 0,-1 3 0,0 8 1,-1 2-1,-1 6 1,-4 3-1,-1 4 0,-5 0 0,-1-2 0,-5-3 0,-1-3-1,-4-4 0,-2-6 0,0-4-1,-3-8-1,3 1-4,-6-15-10,8 2-15,2-6-2,4-4 1</inkml:trace>
  <inkml:trace contextRef="#ctx0" brushRef="#br0" timeOffset="140122.0145">13345 10889 22,'0'0'27,"11"0"2,-11 0-16,6 15-1,2 2 0,-5 0-3,9 11-2,-3 1-1,6 10-2,-2 0 0,3 3-1,-2 0 0,1-1-1,-4-6 0,-1-6-1,-4-9 0,-1-5-1,-3-3 0,-2-12 0,0 0-1,1-17 0,0 2 0,-1-6 0,1-2 0,4-4-1,1 0 2,2 0-1,5 3 0,1 4 1,2 3 0,1 3 0,3 6 1,-3 3-1,-1 4 1,2 7 0,-5 2-1,-2 7 1,-4 2 0,-1 5 0,-6 3 0,-2 1-1,-4 1 1,-3-3 0,-5-2-1,-1-4 0,-2-3-2,-1-10-3,5 3-10,-3-15-17,0-1-1,2-5 0,1 0 0</inkml:trace>
  <inkml:trace contextRef="#ctx0" brushRef="#br0" timeOffset="140833.0552">14436 13779 14,'-3'-18'27,"3"18"2,0 0 0,0 0-20,4 15 0,-1-5 0,9 14-2,-4-3-2,8 10-2,0-3 0,4 4-2,0-6 0,-2-1 0,0-6-1,-2-6 0,-2-5 1,-3-6-1,-11-2 0,17-18 0,-13-3 0,1-5 0,-2-9 0,1-6 1,-2-4-1,2-2 0,2 1-1,-3 2 0,5 8-4,-7-6-6,7 17-19,-5 4-2,0 9 2,-3 12-2</inkml:trace>
  <inkml:trace contextRef="#ctx0" brushRef="#br0" timeOffset="142893.173">15373 12049 23,'10'59'30,"4"8"0,1 6 2,-5-4-24,12 9 1,-7-11-2,4-7-3,-6-16-3,-4-13-3,2-10-3,-11-21-7,0 0-9,9-29-9,-12-1 0,-4-7 0</inkml:trace>
  <inkml:trace contextRef="#ctx0" brushRef="#br0" timeOffset="143200.1906">15353 12083 1,'4'-30'23,"6"16"1,-5-6 2,9-2-13,4 4-5,-2-6 1,9 6 0,-8-2 0,9 12-1,-8-2-3,6 14 0,-4 3-3,-1 10 0,-5 5-1,-4 6 0,-4 0-1,-4 2 1,-4-4-1,-5-3 1,-4-5-1,-3-4-1,-1-5 1,-1-5-3,3 0-4,-6-9-10,6 2-13,3-1-1,10 4 1</inkml:trace>
  <inkml:trace contextRef="#ctx0" brushRef="#br0" timeOffset="143736.2212">15678 11715 36,'16'11'31,"-1"11"2,1 8-2,-1 4-21,2 6-7,0-2 0,1 4 1,-4-8-4,-2-6 0,-3-6-1,-9-22-1,9 12-1,-9-12 0,-1-21 0,-5-5 0,4-3 0,-4-9 0,4-3 2,0-3-1,4 2 1,4 2 1,2 4 0,5 10 2,-1 5 0,4 12 0,0 7 1,2 10-1,-3 4 2,4 9-2,-4 0 1,1 3-1,0-1-1,2-1 0,-3-6 0,1-4 0,-2-11 0,1-6 0,-1-9 0,0-5-1,-4-8 1,-2-3-1,-3-3 0,-3-4 0,-5 1-1,-6 3 2,-4 5-2,-5 7 2,-3 7-2,-3 8 2,0 9-4,-3 3-5,10 11-23,-3 3-2,7-1 2,3 0-1</inkml:trace>
  <inkml:trace contextRef="#ctx0" brushRef="#br0" timeOffset="144209.2483">16333 11542 45,'15'67'31,"1"3"1,1 4-2,-3-6-25,4 0-1,-5-16-1,-2-8 0,-2-16-2,-4-9 0,-5-19-1,0 0-1,-3-31 0,-4-5 0,-3-8-1,-2-10 0,-3-6 1,0-8 0,-1 1-1,2 0 2,4 7 0,5 6 0,3 8 1,6 7 0,5 6 1,4 12 0,3 6 0,5 9 0,-4 5 0,4 10 0,-3 5 0,-1 6-1,-7 7 0,-1 4 0,-8 1 0,-4 2-2,-4-4 1,-3-4-1,-5-5 0,-5-12-2,-1-2-3,-5-19-15,6-8-10,-4-10-2,4-8 0</inkml:trace>
  <inkml:trace contextRef="#ctx0" brushRef="#br0" timeOffset="144629.2723">16466 10660 54,'14'2'33,"-3"11"0,-2 12-1,5 20-31,2-1 2,7 16 0,2 4 1,2 11 0,-2-2 0,1 2 0,-4-9-2,-1-6 0,-6-13-1,-3-10 0,-5-13-2,-3-10 1,-4-14-1,0-13 0,-3-11 0,-3-8-1,3-8 0,-3-4 1,2-5 0,1-1-2,3 8 2,1 5-1,6 12 2,4 6-1,2 12 1,5 13 1,3 10-1,4 9 1,2 7-1,2 7 1,-1 3-1,-2 0-3,2 4-8,-9-10-21,3-10 0,-6-11-1,1-8 0</inkml:trace>
  <inkml:trace contextRef="#ctx0" brushRef="#br0" timeOffset="145095.299">17226 10657 37,'-5'-19'30,"-1"8"0,-5 4-2,-4 11-25,1 6 0,-2 5 1,2 11-1,-4 5 1,4 10-1,-4 3 0,9 8 1,0-2-1,9 2 0,1-8-1,6-1 0,2-9-1,5-9 0,0-9 0,3-10-1,1-11-1,0-10 0,3-8 0,-2-8-1,2-7 1,-4-6 0,-1-2-1,-4-1 2,-2 6-1,-4 6 1,-4 7 0,-1 7 1,-2 9 0,1 12 0,-2 12-1,3 10 1,1 5 0,5 3-1,2 0 0,4-2-1,6-1-2,2-15-5,11-4-10,-2-20-13,9-9-1,-1-9 0,0-7 0</inkml:trace>
  <inkml:trace contextRef="#ctx0" brushRef="#br0" timeOffset="145710.3339">17687 10279 27,'-26'-4'29,"-3"12"3,-5 5-2,-1 5-17,2 6-7,-1-6 0,10 4-3,2-3 0,8-2-2,7-5 0,11-1 0,8-4 0,8 2 0,7-1 0,5 5 1,2 0 0,2 5 0,-4 3-1,-1 5 0,-8 3 0,-3 6 0,-9 1 0,-7 1-1,-4-2 0,-6-1-1,-4-5 1,-5-4-1,-2-8 1,-2-4-1,2-6 0,0-4 1,4-4-1,1-6 1,12 7-1,-4-24 1,14 7 0,4-4 0,4-3-1,4-6 1,6-5 0,3-4 0,2-3 0,-1-3 0,-1-1-1,-2-3 1,-2-2 0,-4 3-1,-4 0 1,-5 2-1,-4 6 2,-7 5-2,-4 10 2,-4 10-1,-7 8 1,-2 13 1,-2 11-1,1 16 1,-3 7 0,8 10 1,0 2 0,10 2-1,4-4-1,12-7 0,9-12-2,7-16-2,16-11-6,-1-24-13,16-9-12,-1-14 0,5-6 0</inkml:trace>
  <inkml:trace contextRef="#ctx0" brushRef="#br0" timeOffset="146357.3712">18671 9186 28,'-9'14'31,"9"-14"1,-2 12-1,6 3-20,-3 0-3,10 19 0,-2 3-2,9 15-3,1 4 1,6 12-2,-2 3 0,3 2 0,-4-1 0,1-8 0,-5-8-2,-6-12 0,-4-9-2,-4-16-4,0-5-9,-4-14-19,-11-18 0,-4-5 0,-5-6-1</inkml:trace>
  <inkml:trace contextRef="#ctx0" brushRef="#br0" timeOffset="146688.3901">18320 9478 30,'-5'-13'29,"8"3"1,5-2 1,0 1-25,2-9-1,9 3 3,-4-10-2,8 5-1,-1-8-1,8 0 0,-1-3-2,10-4-1,2-2 0,4 0 0,4-1 0,2 5-2,-3 2 2,-1 4-2,-4 6-2,-10 3-3,1 13-9,-17 0-17,-4 7-1,-13 0 1,0 11-1</inkml:trace>
  <inkml:trace contextRef="#ctx0" brushRef="#br0" timeOffset="147046.4106">18421 10279 7,'0'19'28,"0"-19"-1,0 0 4,21 5-21,-12-20 0,13 4 1,-4-16-2,12-1-2,4-13-3,10-4-2,5-7-1,6-4 0,4-4-1,3 0 1,-2 0-1,-1 8 0,-4 4 0,-7 6-1,-5 6 1,-8 7-1,-5 9-1,-8 0-3,0 11-8,-8-1-18,-5-2-1,-9 12 1,8-14-1</inkml:trace>
  <inkml:trace contextRef="#ctx0" brushRef="#br0" timeOffset="192916.0342">9706 12087 1,'0'0'29,"0"0"0,-7 15 3,7-15-23,-3 22 1,-3-9-2,7 10-1,-5-2-1,7 9-1,-2 0 0,5 7-2,-3-3 0,4 5 0,0-1 0,0 3-1,0-5-2,-1-3 0,-3-3-2,-2-12-4,6 8-10,-10-16-15,3-10-2,0 0 0,-16-1 1</inkml:trace>
  <inkml:trace contextRef="#ctx0" brushRef="#br0" timeOffset="193163.0483">9473 12425 14,'0'0'31,"17"-13"-1,-3 2 2,1-2-24,3-10-1,12 5 1,-3-9-3,6 3-2,1-1-2,2-1-1,0 3-1,-2-1-1,7 7-12,-6-6-17,-3-2-2,-1 1 1</inkml:trace>
  <inkml:trace contextRef="#ctx0" brushRef="#br0" timeOffset="193758.0823">11171 11611 6,'3'17'25,"-8"-1"1,5 4-16,4 8-1,-2-1 2,2 6-4,0-4-3,2-2-1,0 0-4,-3-8-4,5 1-13,-2-3-8,-6-17-1</inkml:trace>
  <inkml:trace contextRef="#ctx0" brushRef="#br0" timeOffset="194036.0982">11346 11674 27,'-10'-4'30,"10"4"2,-21 17-17,-2-9-4,7 11-1,-15-5-4,5 4-3,-5-1-3,-2-2-4,5 8-11,-1-5-15,0 0-2,4 1 0</inkml:trace>
  <inkml:trace contextRef="#ctx0" brushRef="#br0" timeOffset="194854.145">10313 14932 34,'-10'13'25,"10"-13"-8,-3 25-1,0-11-5,7 11-3,-4-2-3,7 6 0,-2-2-3,4 4 2,-2-1-2,1 3 1,0 1-2,-2-2-1,0-1 0,-4-5-3,5 4-5,-10-13-17,3-1-7,-1-6 1,1-10 0</inkml:trace>
  <inkml:trace contextRef="#ctx0" brushRef="#br0" timeOffset="195100.1591">10129 15328 9,'-7'-13'31,"7"13"0,7-20 0,9 10-21,-2-15-2,14 5 2,-5-12-4,12 4-3,-2-9-1,7 1-2,0-3 0,1-2-4,4 7-7,-9-2-22,4 1 0,-4 0 1</inkml:trace>
  <inkml:trace contextRef="#ctx0" brushRef="#br0" timeOffset="196167.2201">11921 13931 14,'0'0'27,"1"21"2,4-4-17,-7-4 1,11 11-2,-7-5-2,8 9-2,-3-7-2,6 7 0,-3-3-1,4 4-1,-4-1-1,2 1 0,-4-1-1,2 1-1,-4 0 0,-1-4 0,-1-3-3,-5-9-3,9 4-6,-8-17-18,0 0-3,-11-4 1</inkml:trace>
  <inkml:trace contextRef="#ctx0" brushRef="#br0" timeOffset="196491.2386">11872 14199 11,'0'0'26,"-7"14"-8,7-14-2,0 0-1,13-12-3,0 11-4,-3-14-2,9 3 0,-1-8-3,7-1 0,-1-7-2,3 2-1,1-1-3,-3-5-7,6 8-19,-5 2 0,-7 2-1</inkml:trace>
  <inkml:trace contextRef="#ctx0" brushRef="#br0" timeOffset="202767.5976">12464 16545 9,'0'0'9,"6"-11"0,-6 11-1,0 0 1,-8-13-2,8 13 0,-8-11-1,8 11 0,-12-17-1,12 17-1,-14-23 2,8 7-3,-4 0 1,3-2-1,-1-1-1,1-3 1,-2-1-1,1-1 0,-2-1 0,1 4-1,-1-7 0,-1 7 2,-2-2-3,1 6 2,-3-5-2,-2 1 1,-2-3-2,-3 2 3,-3 0-3,0-5 1,-5 0-2,-3-4 2,1 3 0,-2 5-2,0 1 2,0 5-1,0 1 1,3 7-2,0-3 2,2 8-1,1 0 1,0 1 0,2 0-1,1 2 1,2 1 0,1 4 0,4 8 0,-1 0 1,4 8-1,2 3 1,3 4-1,2 2 2,1 3-1,2 2 1,2-2-2,2 4-1,1-3 2,2 0-3,2 2 3,1-7-3,2 5 2,2-8-2,1 0 2,0-3 0,3-2 0,-2-3-1,3-3 1,0 3 0,0-5-1,-1 6 1,1-5-1,0 2 1,-4-2-1,3 4 1,-2-4 0,1 4 0,1-5 0,-2 2 0,2-2-1,-1-1 1,0 0 0,1-2 0,0 0 0,-2-1 0,2 1 0,-1 1 1,-1-1-2,1 2 1,1 0 0,-1 1 0,2 6 0,-1-3 0,2 1 0,-2-2 0,2 2 0,-1 1 0,1-2 0,-1 1 1,0-5-1,1 2 0,0-2 0,0 4 0,-2-5 1,2 2-1,-1-1 2,-1 3-1,-1-1 0,1 2 0,-3-1 1,2 2-1,-3 2 1,1 1-1,-1 3-2,-1 1 2,-1-3-1,1 2 1,-2-2-1,0 1 0,1-5 1,-1 3-1,1-4 0,-1 3 1,1 0-1,0 2 1,-1 0-1,1 2 0,0 1 0,0 1 0,-2 0 0,2-2 0,-1 1 0,-6-23 1,0 0 1,0 0-1,12 57 2,-12-57-2,0 0 2,8 53-2,-8-53 1,0 0-1,12 64-2,-12-64 0,0 0-1,5 67 1,-5-67-1,6 49 1,-6-49 0,6 50 0,-6-50 0,0 0 1,7 68 0,-7-68 0,0 0 0,8 63 0,-8-63 0,0 0 0,9 60-1,-9-60 1,0 0-1,10 60 1,-10-60-1,0 0 0,14 61 1,-14-61 0,0 0 0,18 70 0,-18-70 0,10 49 1,-10-49-1,12 50 0,-12-50 0,11 50 0,-11-50 1,11 48 0,-11-48-2,0 0 0,15 57 2,-15-57-1,0 0 0,0 0 1,22 59-2,-22-59 2,0 0-1,0 0 0,0 0 0,0 0 1,0 0 0,48 34 0,-48-34-1,0 0 2,0 0-1,0 0 1,0 0-1,49-33 1,-49 33-1,0 0 1,0 0-1,31-60 0,-31 60 1,0 0-1,18-66 0,-18 66 0,10-52 0,-10 52-1,7-58 0,-7 58 1,6-63-1,-6 63 1,2-67-1,-2 67 1,0-67-2,0 67 2,-2-68 2,2 68-2,-7-71 1,7 71-1,-8-70 0,-20 16 1,21-11-4,-4 8 2,4 8-3,-4 4 1,5 9 0,-2 3 0,6 8 0,-4 6 0,2 3 2,-1-1 0,1-2 1,0 0-1,-1-2 0,2 1 0,-2-2 0,0-1-1,1 0 1,0 4-1,0 0 1,-1-1 0,2 1 0,-2-1 0,0 4 0,2-2 0,-2-1 1,1-2-2,-1 0 0,1-2 1,0 0-2,-1-2 1,1 0 0,0 2 0,1 1-1,-1-4 2,1 0 0,0 2 0,0 2 0,-1 1 0,1 2 0,-1-1 0,1 0 0,-2 5 0,1 2 0,-3-1 0,1 0 1,-2 0-1,-1 0 1,0-1 0,0 1 0,0 2-1,1-3 1,1 1-1,-1 1 1,2-1-1,0 2-1,-1-6-2,4 6-2,-5-14-4,8 14-11,-5-15-10,3-3-1,-1-6 1</inkml:trace>
  <inkml:trace contextRef="#ctx0" brushRef="#br0" timeOffset="205396.748">12965 16542 9,'0'0'23,"2"-15"-12,-2 15 1,3-12 0,-3 12-1,2-13-1,-2 13-2,0-18-1,0 18-1,-4-21-1,4 3 0,-5-8-1,3 0-1,-4-8 0,4-1-1,-3-2 0,2-1 1,-1-5-3,1 8 3,-1-2-3,2 3 2,-1 2-2,-1 0 2,-3-9-2,1 3-1,-2-2 1,-1-2-1,-3-1 2,-3-4-2,-2 1 1,1 0-1,0 6 1,-2-4 0,1 6 0,-1 0-1,2 4 1,2 6 0,2 3-1,-2 4 1,0 4-1,-1 8 0,1 0 0,-2 5 0,1 3 0,-3 1 0,2 1 0,-1 1-1,0 3 1,-1 0 0,4 8-1,-2-1 1,4 9 0,-2 3 0,6 6-1,-1 5 2,3 4-1,3 4 1,-1 1 0,4 1 0,2 2 0,0 2 2,2-1-3,0-2 3,0-2-3,4-1 3,-2-2-2,4-3 0,-4-5 0,5-2-1,-2 1 2,2-2-3,-2 4 4,0-3-3,0 7 1,1-1 1,-2 2 0,1 1 0,0-3-1,1 2 1,-2-9-1,-1 3 0,0-6 0,-2-3 1,2 2-2,-3-5 2,0 1-1,0-5 0,-1 3 0,2 2 0,0-1 0,0 2 0,0-5 0,3 9 1,-2-4-1,2 8 1,0-3 0,1 4 0,0 0 1,0 4-1,-1-3 1,0 2 0,-1-4-1,2 0 1,-2-1-1,0-2 0,0 0 0,2-4 0,1 1 0,-1 2 0,4 0-1,-3-2 0,3 0 1,1 4-1,0-5 0,-14-24 1,0 0-1,0 0 2,29 60 1,-29-60-1,0 0 1,25 52-4,-25-52 2,0 0 0,28 58 1,-28-58-3,0 0 0,24 50 1,-24-50-1,0 0 2,28 52-1,-28-52-1,0 0 1,0 0 0,38 58 0,-38-58 0,0 0 1,0 0 1,0 0-2,48 55 2,-48-55-2,0 0 1,0 0-1,0 0-2,51 45 2,-51-45 0,0 0 0,0 0 1,47 27-1,-47-27 0,0 0 0,0 0 1,51 9-1,-51-9 0,0 0 0,0 0 0,53-1 0,-53 1 0,0 0 0,0 0 0,49-15 0,-49 15 0,0 0 0,0 0-2,0 0 2,0 0 1,49-43-1,-49 43-1,0 0 2,0 0-1,16-47-2,-16 47 5,0 0-2,-1-52-1,1 52 2,0 0 0,-16-64-5,3 19 3,-1-6 0,-3-4-1,-2 4-1,-2-5 0,3 4 0,-1 5 1,3 17 1,1-13-1,1 8 2,-2-3-1,2-2 0,-1 5-1,1 0 0,0 0 0,1 2 0,-1 1 0,3 2 0,-2 2 1,3 3 0,-2-1-1,0 2 1,0-1 0,0-2 0,0 1-1,2 3 1,0-2-1,2 5-1,-2-2-1,6 8-1,-6-1-4,10 15-17,-7-13-7,7 13 0,-16-7 0</inkml:trace>
  <inkml:trace contextRef="#ctx0" brushRef="#br0" timeOffset="206808.8288">11203 15687 7,'-2'25'25,"0"-12"0,6 2-18,3 11 1,-2 0 0,9 5 2,-4 2-4,6 6 1,-4-2-4,6 3 3,-4 1-3,0-3 1,-4-7-2,-2-1-4,0-6 2,-5-10-6,1 3-8,-4-17-16,0 0 1,-12 5 0</inkml:trace>
  <inkml:trace contextRef="#ctx0" brushRef="#br0" timeOffset="207131.8473">11044 16088 15,'0'0'24,"0"0"1,0-18-16,0 18 0,18-25-2,-1 5 0,0-3-2,7-3 0,3-8-2,5 2-2,3-3 1,1 4-2,2-1 1,-1 7-3,-1-1 0,-3 1-8,-1 6-17,-3 2 0,-7 0-1</inkml:trace>
  <inkml:trace contextRef="#ctx0" brushRef="#br0" timeOffset="207673.8783">12314 14975 19,'1'12'22,"7"5"-12,1 7-4,-2-1 0,6 7 2,-4-5-2,3 9 2,-3-5-3,2 5 1,-2-4-3,0 0 0,-2-2-1,0-4-2,1-1-4,-4-11-5,3 1-13,-7-13-4,0 0-1</inkml:trace>
  <inkml:trace contextRef="#ctx0" brushRef="#br0" timeOffset="208033.8988">12168 15262 19,'0'0'23,"0"0"-5,0 0-10,0 0 1,4-17-1,9 9-3,-3-9 0,10 2-3,-1-7 2,8 1-3,-1-4 1,6 0-2,0 0 0,-1-1 1,0 1-1,0-2 0,-2 7-3,-3-5-5,2 7-12,-4 1-6,-7 1 0</inkml:trace>
  <inkml:trace contextRef="#ctx0" brushRef="#br0" timeOffset="208895.9482">12198 18211 3,'0'0'17,"0"0"-1,0 0-1,0 0-3,-49-36-2,49 36-2,0 0 0,0 0-3,0 0-1,0 0-2,0 0-1,6 47-2,-6-47 1,14 47 0,-14-47-1,18 60 1,-18-60-2,20 68 1,-20-68 1,22 73-1,-22-73 0,22 71-1,-22-71 0,20 60-1,-20-60-4,17 49-3,-17-49-5,0 0-7,17 49-3</inkml:trace>
  <inkml:trace contextRef="#ctx0" brushRef="#br0" timeOffset="209219.9667">12363 18303 14,'0'0'25,"0"0"-9,0 0-1,0 0-2,0 0-1,0 0-4,0 0-2,-49 46-1,49-46-3,0 0 1,-55 51-3,55-51 0,0 0-1,-69 67 0,69-67-1,-49 46-1,49-46-6,-46 46-13,46-46-7,0 0 1</inkml:trace>
  <inkml:trace contextRef="#ctx0" brushRef="#br0" timeOffset="211293.0853">13485 17875 15,'0'0'25,"0"0"-12,0 0 0,0 0-1,0 0-2,0 0-2,0 0-2,0 0 0,0 0-2,0 0-1,0 0 0,0 0-1,0 0 0,0 0 0,0 0-1,11 50 0,-11-50-1,0 0 1,0 0 0,58 54 0,-58-54-1,0 0 1,57 56-1,-57-56 0,0 0 1,57 57-1,-57-57 0,0 0 1,53 50-1,-53-50 0,0 0 1,0 0 0,46 42-1,-46-42 0,0 0 1,0 0-1,0 0 0,0 0 1,0 0 0,0 0 0,0 0 0,0 0 1,0 0-2,0 0 2,0 0-1,0 0 0,0 0 0,0 0 0,0 0-1,0 0 0,20-61 1,-20 61-1,-5-47 1,5 47-1,-4-63-1,4 63 2,-6-68 1,6 68 0,-5-70-1,5 70-1,-5-67 0,5 67-2,-5-55 0,5 55-7,0 0-10,-5-63-12,5 63-1,0 0 1</inkml:trace>
  <inkml:trace contextRef="#ctx0" brushRef="#br0" timeOffset="213239.1966">14619 15794 8,'0'0'25,"0"0"-4,0 0-4,-12-5-5,12 5-1,0 0-3,-10 1-2,10-1-2,0 0-1,-13-10-1,13 10-1,-12-11 0,12 11 0,-15-17 0,7 4 0,-2-4 0,-2-5-1,0-4 1,-1-7-1,-2-2 1,-3-6-1,-1-3 1,-6 1 0,-2-4-2,-5 5 2,-6-1-2,-4 3 1,-5 2 0,-2 3 1,-2 3-1,-1 2 1,0 3 0,4 3 0,3 3 0,6 5 0,2 2-1,6 4 0,3 4 1,5 4-1,4 4-1,2 4 1,3 3 0,2 4 0,2 4-1,2 3 1,3 3 0,-1 3 0,2 3-1,1 1 1,3 1 1,3-1-2,1-2 2,3-2-2,1 0 2,5-3-1,1-1 1,1-1-2,0-2 1,1 2 0,-3-1 0,2 0 1,-3 1-1,-1-2 0,1 0 0,-2-2 0,-1 0 0,1-1 0,0-2 0,-1-1 1,2 2-2,-2 2 2,-1-3-2,0 1 1,2-1 0,-2 1-1,0-1 1,1-2 0,-9-12-1,19 19 1,-9-9 0,4-1 0,-1 0 0,1 0 1,2 2-2,0 0 2,4 6-1,-3 2 0,3-1 1,-1 2-1,2-1 0,-1 2 1,0-2-1,-2-2 1,0-3 0,1-1-1,1-1 1,0 2-1,-3-1 1,3 2-1,-2 1 0,2 0 0,-3 0 1,2-1-2,-3 0 2,-1-2-2,0 0 2,-1-3-1,-1 0 0,0 1 0,-3 0-1,1 0 0,-2 4-1,-3-4-2,4 11-3,-10-22-4,13 31-13,-9-17-6,2 2 1,-1-3 1</inkml:trace>
  <inkml:trace contextRef="#ctx0" brushRef="#br0" timeOffset="214755.2833">14538 16199 2,'0'0'13,"0"0"-5,0 0-3,-12-1-2,12 1-2,0 0 0,0 0-1,0 0 1,-10 4 0,10-4 0,0 0 2,0 0 0,0 0 1,0 0 2,5 10 1,1 0 1,-6-10 0,7 24 0,-7-8 0,7 3-1,-5 1-2,5 2-1,-4 0-1,4 5 0,-4-4-1,3 4-1,-1-7 1,0 5-1,-1-8 0,0 6 1,0-8-1,1-1-1,-2-1 1,1-2 0,-1 0-1,-1-1 0,-2-10 1,6 20-1,-4-10 0,1 0 0,-2 1 0,0 0 1,1 6-1,-2-6 0,2 5 0,-1 0 1,-1 0-1,1 2 0,0-2 0,-1 1 0,0-6 0,2 7 0,-2-6 0,2 1 1,-1 0-1,0 1 0,-1 1 0,1 0 0,0 0 1,-1 0-1,1 0 1,0 0-1,1 0 1,-1 2-1,0-1 1,0 3-1,3 2 0,-1-1-1,1 0 2,-1-1-1,0 0 0,2-3 0,1 0 0,1 0 0,-3-2 0,3 1 0,-1-2 0,2 0 0,-2-3 0,2 3 0,0-2 0,-8-11 1,18 17-1,-8-11 0,2 2 0,0-2 0,2-2 1,1-1-1,0-3 0,-1 0 0,1-2 0,-2-1 0,-1-1 0,-2-3-1,1-4 1,-2 1 0,0-3 0,0-2 0,1-3 0,-1-3 0,0 2 0,-1-3 0,-1 3 0,0-3 0,-3 3 0,-1-4 0,-3-3 0,0-1 0,-2-3-1,-2-5 2,0-2-1,-3-7 0,1-1-1,-2 0 1,0 0-1,0 2 1,0-1 1,-1 0-2,-1 1 2,2 1-1,-2-2 0,-1-5 0,0 0 0,-1-2 0,0 3 0,2 0 1,-1 5-1,1 4 1,1 7-2,1 8 2,-2 2-1,2 5 1,-1 3-1,1 1 0,-1 1-1,-3-1 1,2-1-1,-4-4-2,7 7-1,-7-8-4,14 19-8,-14-29-13,8 9 0,3-2 0</inkml:trace>
  <inkml:trace contextRef="#ctx0" brushRef="#br0" timeOffset="215223.3101">14735 15943 20,'0'0'18,"0"0"-4,0 0-4,0 0-3,0 0-3,0 0-2,0 0-1,0 0-1,0 0-3,0 0-9,0 0-9,0 0-1</inkml:trace>
  <inkml:trace contextRef="#ctx0" brushRef="#br0" timeOffset="216199.3659">15025 15150 19,'-3'20'24,"-3"-7"0,6-13-17,-7 18-1,7-18 2,-10-1-3,3-10-1,3-4-2,0-5 0,-2-7-1,1-6 0,-3-4 1,1-6-1,-2-3 0,0-1 1,-2-2-1,-3-2 0,2 3 0,-6 0 1,2 0-2,-5 4 1,1 5 0,-3 6 0,0 6 0,-1 8 0,-1 6 0,1 6-1,1 9 1,2 5-1,0 6 0,6 3 0,0 5-1,4 2 0,1 5 1,6 3-1,-1 2 1,4 6 0,1 3 0,2 2 0,2 2 0,0 2 0,2 1 1,-1-1-1,0-2 0,0-3 0,0-4 0,-1-2 0,0-2-1,3-5 2,-3-2-1,3-3 1,-2 0-2,3-1 2,-2 2-1,1 2 1,1 0-1,-3 4 0,2 3 0,-3 0 0,3 2 1,-3-3 0,3 2 0,-3-6 0,3 1 1,-1-5-1,3 0 0,-1-4 0,3-1 0,-1-3 0,2-1-1,-1 3-2,-3-7 0,5 4-3,-13-17-4,19 19-9,-19-19-11,12 5 1,-12-5-1</inkml:trace>
  <inkml:trace contextRef="#ctx0" brushRef="#br0" timeOffset="217325.4303">14755 15721 22,'5'11'14,"-5"-11"0,7 21-1,-3-10-1,5 8-1,-3 2-4,6 9-1,-2-2-2,5 4 1,-1 1-2,2 3-1,-1 3 1,2 5-1,-1-4 0,2 3-1,-3 4 1,1 3-2,0-2 2,1 1-2,-1-4 1,0 0 0,-1-5 0,1-2 0,-1-10 0,0-2 0,-1-5 0,0-2 0,-2-6 0,2 0 0,-4-3-1,3 1 1,-2 4-1,0 1 1,-1 1-1,2 3 1,-3-2 0,1 3 0,1-2-1,-1 0 1,1-6-1,0-3 0,0-1 1,0-3-1,1-1 0,0-2 1,-1-3-1,2 0 1,1-1 0,-1 0-1,2-1 1,0-1-1,0 2 1,1 0-1,-2 2 0,0-1 1,-4 0-2,2 0 2,-12 0-1,14 0 0,-14 0 0,10-1 0,-10 1 0,0 0 0,10-17 1,-10 17-1,3-21-1,-3 0 2,1-1-1,-2-3 0,-3-2 0,0 2 0,-1-1 0,-1-3 0,-2 1 0,0 2 0,-4-4 0,-1-5-1,-4-2 1,1-7 0,-1-1-1,-1-5 1,0-1-1,-1-2 2,2 2-1,1 4 0,-1 3 0,2-1 1,-1 3-1,1 3 1,-1 2-1,1 2 0,-1-1 0,-2 1 0,1-1 0,0 4 0,-1-1 0,2-4 0,0 1 0,2 0 0,1 1 0,0 0 0,3 2 0,1-3 0,-1 2-1,3 0 1,-1-4-1,-1-3 0,-1 0 0,-3-5 0,0 2-1,-4-1 0,2 7-3,-8-7-7,4 14-17,-3 1-2,2 7 1,2 3 0</inkml:trace>
  <inkml:trace contextRef="#ctx0" brushRef="#br0" timeOffset="219759.5695">13282 12349 28,'0'0'30,"-15"-14"1,15 14-6,0 0-13,-14-1-2,14 17-2,-2-4-4,4 7-1,-1-4-1,4 5 0,-1-6-1,3 1 0,-7-15 0,20 2-1,-11-12 1,3-9-1,-4-4-1,-1-2 2,-4-3-3,-3-3 1,-3 3-1,-6 3 0,-3 8 0,-6 7 1,-2 9-1,-2 5 0,0 7 2,1 9 1,4 6 0,2 6 0,3-2 1,7 1-1,5-1 1,5-4-1,7-3 0,4-7-1,4-8 1,3-4 1,1-8-2,1-4 1,-1-8 0,-3-6-1,-5-4 0,-7-4 0,-3 1-1,-7-1 0,-6 2 0,-6 2 0,-3 6-1,-7 9 1,-1 6 0,0 6 0,0 8 1,2 8 0,3 6 1,4 7-1,6-2 0,7 5 1,6-2 0,7-1-1,2-6 1,7-2-1,1-9 1,5-6 1,-2-7-1,1-7-1,-4-7 1,-2-5-1,-5-7 0,-6-4 0,-5 1-2,-6-1 1,-5 4-1,-10 1 0,-4 9 0,-7 6 0,-3 13 1,-3 10 1,0 8 0,1 9 0,2 5 2,6 7-2,7-1 2,9 3 0,9-5-1,9-5 0,7-6 0,11-6 0,6-11 1,5-9-1,1-11 0,2-9 0,-1-9 0,-5-5-1,-5-6 0,-7-6-1,-8 1 0,-9 2 0,-6 6-1,-10 3 1,-4 9-1,-6 4 2,-2 9-2,-5 9 2,2 10 0,3 8-1,1 9 2,5 5-1,6 3 1,4 2-1,7 0 1,8-5-1,5-6-2,1-12-6,9-2-23,-1-11-2,3-7 0,-3-6 0</inkml:trace>
  <inkml:trace contextRef="#ctx0" brushRef="#br0" timeOffset="221381.6623">11020 13231 2,'0'0'27,"12"-6"2,-12 6 1,1-10-21,-1 10 0,0 0 0,0 0-2,-1 16-3,-7 5-1,-3 2-1,-1 5-1,0 2 0,2 0 0,3-4 0,7-5 1,5-11-1,11-7 2,5-11-1,9-9-1,2-9 1,7-5 0,-1-8-1,1-2 0,-5-3 0,-4 2 0,-9 1-1,-6 7 0,-11 6-1,-9 7 2,-12 13-2,-8 11 0,-7 12 0,-8 10 0,-3 10 1,-3 7-1,0 7 2,3 3-1,3-2 0,9 0 0,8-5 1,11-7-1,9-7 1,12-9 0,11-9-1,6-10 1,8-11 0,5-7 0,3-10-1,1-8 1,-1-5-1,-6-3 0,-6-2 1,-8 0-2,-7 5 1,-12 1 0,-6 9-1,-11 7 1,-8 8-1,-7 10 1,-7 12-1,-7 12 0,-3 13 0,-3 9 1,1 10 0,3 4 0,7 1 0,7 1 1,9-6-1,13-7 1,11-12-1,13-10 1,12-14 0,7-11 0,9-15 0,5-12-1,3-11 2,0-7-2,-3-5 1,-4-3-1,-8 2 0,-9 1 0,-10 7-1,-10 7 1,-11 8-1,-11 8 0,-10 11 0,-8 8 0,-6 15 0,-9 13 1,-3 12-1,-2 10 1,2 9-1,2 4 2,7 0-2,10-2 2,9-6-1,15-12 1,12-10-1,12-12 1,13-12 0,11-12 0,5-12 0,7-13 0,2-9 0,2-10-1,-4-5 1,-4-3-1,-9-3 0,-9 3-1,-10 1 1,-13 8-1,-11 6 1,-12 8-1,-10 11 0,-9 8 0,-8 15 0,-8 10 0,-5 16 0,0 10 1,-1 13 0,4 9-1,4 4 2,8 1-1,10-4 0,13-4 1,11-8 0,11-11 0,12-9 0,11-11 0,8-14 0,8-8 0,3-15 0,3-7-1,-2-10 1,0-7-1,-8-5 1,-4 1-1,-11 2 0,-9 2-1,-9 7 1,-10 6 0,-10 11-1,-8 10 0,-10 11 1,-5 11-1,-5 8 1,-2 10 0,1 7 0,3 6 0,3 5 0,7-1 1,8-3-1,8-3 0,8-8-2,5-12-9,11-2-22,6-17-2,9-12 1,1-19-1</inkml:trace>
  <inkml:trace contextRef="#ctx0" brushRef="#br0" timeOffset="239581.7033">9861 8436 1,'1'-13'30,"-1"13"0,4-12 1,-4 12-19,-1 12-3,-7-2 0,9 13 0,-8 0-5,4 8-2,0 5 0,4 5-1,-1-1 0,4-1-1,-1-5 1,2-2-1,-1-6-1,0-5 0,-1-5-1,-3-16-6,4 16-18,-4-16-6,0 0 0,-16 11 1</inkml:trace>
  <inkml:trace contextRef="#ctx0" brushRef="#br0" timeOffset="239881.7204">9657 8715 11,'-10'7'29,"10"-7"1,0 0 0,0 0-23,0 0 0,14-3 1,1 4-2,1-7-1,6 3-2,2-3 0,5-1 0,3-4 0,0 1-1,1-2-1,0-1 0,0 2-2,-5-6-5,6 7-18,-7 2-8,-4 2-1,-5 5 0</inkml:trace>
  <inkml:trace contextRef="#ctx0" brushRef="#br0" timeOffset="240556.759">10060 11062 4,'0'0'26,"-4"11"1,4-11 1,-3 16-23,9 2 0,0 2 2,4 10 0,-1 0-2,4 10 1,-3-1-2,5 6 2,-6-8-3,4 2 1,-5-4-1,1-4-2,-4-6 0,-1-6-2,1-2-3,-5-17-5,6 17-12,-6-17-12,0 0 2,0 0-1</inkml:trace>
  <inkml:trace contextRef="#ctx0" brushRef="#br0" timeOffset="240814.7738">10250 11182 6,'0'0'30,"-10"7"0,0-6-2,4 14-15,-15-6-1,5 14-3,-13-4-4,4 7-1,-5-3-3,-1-3-4,4 3-16,-2-7-12,2-9-1,5-8 0</inkml:trace>
  <inkml:trace contextRef="#ctx0" brushRef="#br0" timeOffset="245967.0685">15144 15727 16,'-17'-5'29,"17"5"1,-18-1 2,0-6-21,18 7 0,-29-6-1,16 6-3,-11-6-2,1 8-1,-8-2-2,-3 5-1,-6 8-1,-7 7 0,0 11 0,-2 5 1,3 0-1,4 4 0,6-2 0,10-1 0,7-7 0,10-6 0,9-9 0,0-15 0,23 10 0,-1-14 0,6-8 0,3-9 0,6-6 0,5-7 0,0-2 1,-1-1-1,-4 3 0,-3 2 0,-7 5 1,-7 7-1,-7 7-1,-13 13 1,3-14 0,-14 13-1,-6 5 0,-9 5 1,-6 6-2,-9 4 2,-5 12-1,-5 5 1,-5 4-1,1 4 2,1-1-1,6-2-1,5-4 2,11-5-1,8-11 1,15-5-1,9-16 0,20 6 1,8-16-1,12-7 1,10-6-1,7-10 1,4-5-1,2-1 0,-4 0 1,-5 0-1,-5 5 0,-11 4 0,-9 3 0,-9 9-1,-11 3 1,-9 0-1,-7 5 0,-9-1 1,-7 7-1,-7 2 0,-9 7 1,-6 7-1,-5 6 1,-1 6 0,0 9 0,4 1 1,4 4-1,9-2 1,9-3-1,11-4 1,11-2-2,8-7 2,10-8-1,10-5 0,7-7 0,6-7 0,6-6 0,3-10 0,1-7 1,1-2-1,-5-5 0,-6 0-1,-6 0 1,-9 2 0,-7 1 0,-8 10-1,-11 3 1,-9 5-1,-7 9 0,-8 6 0,-6 12 0,-8 9-1,-2 17-3,-9 1-6,9 16-20,-5 2-2,9 2 2,2-2-1</inkml:trace>
  <inkml:trace contextRef="#ctx0" brushRef="#br0" timeOffset="247498.1561">12740 16763 12,'11'-20'29,"-13"6"-7,2 14 1,-9-19-7,9 19-2,-29-4-3,11 15-3,-14-5-2,1 12-2,-10 2 0,2 8-1,-2-1-1,5 4 0,2-6 1,7-3-2,6-3 1,12-4-1,9-1 0,0-14-1,28 9-1,-1-11 1,11-5-1,6-4 1,9-7-1,5-4 0,2-3 0,0-7 1,-3 2 1,-6 0-1,-8 4 1,-8 4-1,-12 4 0,-8 2 1,-13 4-2,-2 12 1,-30-2-1,-1 8 1,-9 12-1,-8 6 0,-8 9-1,-8 7 3,-2 10 0,3 2 0,4 2 0,5-4 1,9-10-1,9-7 0,10-8 1,13-7-2,13-18 0,10-4 0,16-16-1,11-10-1,10-7 1,12-8 0,7-1 0,6-7 0,1-1 0,-2 6-2,-7 11 4,-9 6-2,-10 8 1,-11 6-1,-12 2 0,-22 15 0,0 0 0,-15-7 0,-16 9-1,-13 3 1,-7 11 0,-11 7 0,-5 1 0,-5 5 2,-1 2 0,6 3 1,7-2-1,9 0 1,8-13-1,11-6 0,8-2 1,24-11-2,0 0 0,0 0 0,33-1-1,-2-12 0,8-1 1,7-2-1,2-4 1,0-6 0,-1 5 0,-5-4-1,-7 2 1,-6 2 1,-8 4-1,-8-1 0,-9 2 0,-4 16 0,-21-24 0,0 18 0,-7 0 0,-6 4 0,-8 3 0,-3 5 1,-2 7-1,2 4 1,2 4 0,5-1 0,5 2 0,6-2-1,8-2 0,8 1-1,7-9 1,4-10 0,17 13 0,0-11-1,10-4 1,4-4 0,6-3-1,2-8 1,2-5 0,2-2-1,-2-3 1,-1-1 0,-7 2 0,-4 0 0,-7 2 1,-4 8-1,-10 2 0,-8 3 0,0 11 0,-27-7 0,1 10-1,-8 9 1,-7 9 1,-4 5-1,-2 4 1,0 6-1,3 1 0,5-2 1,8 1-3,5-8-4,19-5-15,7-23-12,0 0-2,21-14 1</inkml:trace>
  <inkml:trace contextRef="#ctx0" brushRef="#br0" timeOffset="255572.6179">15972 14153 6,'-6'-19'28,"6"19"1,-16-15 2,3 6-14,1 10-9,-7-2 1,4 11-3,-10 3-2,6 11 0,-6 5-1,7 10-1,0 4-1,7 3 0,4 1 0,8-1-1,6-6 1,9-6 0,6-8 1,8-10-1,4-14 0,5-10 1,2-16-2,5-13 2,-2-15-2,0-10 1,-3-10-1,-5-3-1,-5 0 1,-6-1-2,-4 8 1,-9 9 1,-3 14-1,-4 8 1,-3 12-1,-1 8 2,-1 17-1,0 0 2,1 12-1,3 12 0,2 4 1,2 8-1,0 4 0,4 4 0,-2-3 1,3-4-2,-3-7 1,1-7-1,-2-12 0,-9-11 0,14-10 0,-11-12-1,-1-6 1,-2-8-1,0-7 0,-1-4 0,1 1-1,-1 3 1,2 4-1,0 7 2,4 5-2,1 6 2,2 9 0,-8 12 0,21 1 1,-10 12 0,2 6 1,3 5-1,1 0 0,2 2 0,2-1 1,2-5-1,1-7 0,3-6 1,-1-13-1,0-6 0,0-11 0,-2-5 0,-4-8-1,-3-2 1,-6-2-1,-4-3 0,-8 4-1,-6 3 1,-6 7-1,-8 7 1,-4 10-1,-7 6 0,0 11 0,-2 4-1,5 11-2,0-5-7,14 12-21,0-5-1,14-4-1,1-18 0</inkml:trace>
  <inkml:trace contextRef="#ctx0" brushRef="#br0" timeOffset="255925.6381">16990 12998 48,'0'0'33,"0"0"-1,-14 4-2,-2 18-21,-8-2-14,3 5 4,-2-2-1,3 1 1,0-2-1,7-4 2,8-3 0,5-15 2,23 13 0,-1-8 0,8 4 0,0 1 0,5 6 1,-4 4-1,-1 6 0,-9 2 0,-5 3-1,-6 2 0,-6-2-1,-6-3 0,-6-4-3,-2-3-5,-9-14-19,1-3-5,-2-10-2,1-9 1</inkml:trace>
  <inkml:trace contextRef="#ctx0" brushRef="#br0" timeOffset="256517.672">17327 12650 23,'0'0'25,"-15"3"0,3 10 2,-8 6-22,-4-1-1,4 7 2,-8 0-2,3 3 2,-1-4-2,5 0 1,1-8-2,10 0 0,10-16-1,-8 16 0,8-16-1,23 6 1,-2-6-1,7 3 1,3 2 0,5 2 0,-1 3-1,-2 5 0,-4 5 0,-5 5-1,-6 3 1,-7 1-1,-7-2 1,-5 1-2,-6-5 1,-4-3-1,0-5-2,-8-9-3,9-1-20,-10-7-5,4-1-3,1-5 2</inkml:trace>
  <inkml:trace contextRef="#ctx0" brushRef="#br0" timeOffset="257712.7403">17675 12426 2,'-8'-10'21,"8"10"2,0 0-12,-11-4-1,11 4 0,0 0 1,0 0-2,0 0-1,0 0 0,0 0-1,0 0-1,0 0 0,11-2-1,-11 2-1,0 0 0,0 0-2,0 0 0,0 0 0,0 0-1,4 20 0,3-2 0,0 8 0,5 6 0,-1 4 0,3 5 1,1 0-1,0 0 1,-2-5-1,0-6 0,-4-7-1,-1-7 0,-1-2-2,-7-14-2,0 0-9,0 0-18,8-22-2,-9 1 1,0-3 0</inkml:trace>
  <inkml:trace contextRef="#ctx0" brushRef="#br0" timeOffset="258623.7924">17885 12258 38,'13'13'29,"-5"0"1,0 7-1,6 8-25,-7-3 1,11 12 2,-10-4-2,7 7 1,-8-9-3,1-2 0,-2-7-2,-3-6 1,-3-16-2,0 0-1,0 0 1,11-20-1,-10-2-1,-1-8 1,2-4-1,-2-9 0,6-3 1,0 0-1,3 1 1,4 0 0,4 4 1,3 4 0,3 7 0,4 9 1,-3 8-1,1 9 1,-1 10 0,0 8 1,-4 6-1,-1 6 1,-1 2-1,-1 3 0,-3-3 0,2-4 0,0-7 0,1-6-1,0-9 1,3-7-1,-2-9 1,3-6 0,1-8-1,-1-4 1,-1-8-1,-2 0 1,-3-3-1,-2 4 0,-4 0 0,-5 3 0,-4 5 0,-6 6-1,-5 9 1,-4 9 0,-3 7 0,-7 9 0,1 8 0,1 9 0,0 6 1,4 3 0,4-2-1,6-3 1,9-4 1,7-8-2,3-9 0,7-10 0,1-10-2,2-9 1,1-7 1,-1-3-1,-2-1 0,-3 0 0,0 2 0,-3 4 0,-2 9 1,2 7 0,-1 9-1,2 12 1,5 11 0,3 12 1,5 10-1,5 12 1,0 8 0,1 9 0,-2 4 0,-2 6 1,-11-3 0,-6-1-1,-12-8 0,-8-7 0,-9-11 0,-8-8 0,-8-15 0,-1-11-1,-5-12 0,-2-15-3,7-5-4,-6-21-13,10-3-14,3-11 0,8-5 0,5-8-1</inkml:trace>
  <inkml:trace contextRef="#ctx0" brushRef="#br0" timeOffset="259034.8159">19221 11256 26,'0'0'26,"-20"21"1,12 1 2,3 6-25,-7 1 2,6 13 2,-3-10 1,10 12-1,-2-8-1,10 2-1,0-10-2,12-1-1,0-11-1,9-6-1,-1-11 0,2-10 0,0-10-1,-4-9 2,-2-8-2,-6-6 1,-4-5-1,-8-3 0,-7 3-1,-7 3-2,-8 8 2,-7 8-1,-2 12 0,-8 6-2,3 23-4,-12-1-14,11 14-10,2 3 0,7-3 0</inkml:trace>
  <inkml:trace contextRef="#ctx0" brushRef="#br0" timeOffset="260079.8757">19470 10842 33,'11'-5'28,"-11"5"3,13 14-2,-3-2-24,4 12 2,1 0 0,8 13 0,-2 0-2,4 8 0,2-5-2,2 1 0,-4-8-1,1-5 0,-5-11-1,0-11 1,-3-14-1,1-12 0,-3-10-1,-1-9 0,-4-7-1,1-7 1,-6-5-1,-4 0 1,-4 5-2,-4 3 1,-2 7 1,-4 7 0,2 9-1,-2 6 1,7 8 0,5 13 0,0 0 0,0 0-1,0 0 1,19 15 0,-3-9 0,5-4 0,4-3 0,1-7 0,3-7 1,1-8-1,0-6 0,-3-3 0,-1-5 1,-4-1-1,-5 0 0,-3 1 0,-6 5 0,-6 5 0,-4 5 0,-5 7-1,-3 11 1,-5 7-1,-3 13 1,1 7 0,-1 14 0,3 10 2,3 5-1,4 6 1,3-2-1,10-1 1,4-8-1,7-7 0,9-14-1,6-16 0,8-16-2,5-19-1,8-11-2,-4-20 0,6-5-3,-9-17-1,2 4-2,-13-13-1,1 8 1,-16 0 3,-3 14 5,-7 13 4,-5 9 3,0 16 4,-7 11 0,3 16 5,-7 26 1,10 15-4,-9-1-2,8 12-2,-5 1-2,6 4-2,-1-8 1,4-4-2,0-13-1,0-6 1,1-14-1,-7-12 0,18-3 1,-9-14-1,0-9 0,-1-7 0,2-10 0,0-9-1,1-3 0,1-5 0,1 0-1,1 1 1,1 5-1,0 1-1,5 17-6,-7-2-12,5 15-12,-3 8-2,-2 11 1,-13 4-1</inkml:trace>
  <inkml:trace contextRef="#ctx0" brushRef="#br0" timeOffset="261305.9458">17124 13984 19,'-2'-10'29,"2"10"0,-9-19-11,9 19-2,0 0-2,4 11-4,-2 0-3,7 14-2,-2 1-2,4 10 0,0 2-1,3 5 0,-2-3-1,-1-3 0,-2-7-1,-2-9 1,-2-8-2,-5-13 1,0 0-1,1-22 0,-3 1 0,-3-11 0,1-8 0,0-7 0,0-3 0,2-3 0,3-1 0,3 1 2,4 2-2,2 7 2,3 9 0,4 6 0,2 8-1,3 12 2,0 15 0,2 12-2,-2 9 2,3 9-1,-5 5 1,1 3-2,-5-2 2,1-4-2,-6-9 0,-1-8 1,-3-11-1,-7-10 0,9-12 0,-8-8 0,0-4-1,-2-10 0,0-4 0,0-6 0,1 1-1,1-3 2,5 2-2,1 1 2,5 4-1,3 7 1,8 5 1,3 10-1,3 7 0,2 10 1,-1 11 0,2 7 0,-5 7 0,2 5 0,-7 3-1,-2-4-4,2 4-7,-10-13-20,4-10 0,-5-12-2,3-10 1</inkml:trace>
  <inkml:trace contextRef="#ctx0" brushRef="#br0" timeOffset="262439.0106">18481 13042 33,'-6'-16'28,"0"6"1,-11-1-1,0 9-22,-9-2-9,1 9 3,-6 9 1,-3 4 2,-2 12-1,-4 3 3,8 10-2,-2 5 2,11 5-1,5-4 0,8 1-1,8-6 0,9-3-1,5-10 0,8-6 0,5-17 0,4-9-1,0-17 0,4-7-1,1-10 1,-2-7-2,-2-3 0,-4-4 0,-4 4 0,-6-2 0,-5 7 0,-7 5 2,-4 5-2,-3 7 3,-2 3-2,1 6 1,4 14-1,0 0 0,-11 10 1,12 5-2,4 5 2,3 5-2,2 2 1,7 1 0,2-4 1,6-6-1,0-8 0,4-9 0,1-10 1,3-13-1,-2-11 0,-1-9 1,-2-4-2,-6-6 2,-5-3-2,-5-4 2,-5 3-2,-8 5 1,-6 4 0,-3 5 0,-1 6 0,0 6 0,0 7 0,4 11 0,7 12 0,0 0 1,-2 22-1,11 7 1,4 8 0,3 9 0,2 7 1,3 8 0,0-2-1,1-3-1,-5-7 1,-2-7-3,-1-9-3,-9-19-5,8-6-23,-10-20-1,1-7 0,-4-12 2</inkml:trace>
  <inkml:trace contextRef="#ctx0" brushRef="#br0" timeOffset="262952.04">18935 12496 40,'0'0'30,"0"0"-1,0 0-1,-14 2-26,14-2 1,-16 21 1,1-5-1,0 8 0,-4 4-1,2 5 2,-2 2-1,8 5 1,0-5 0,11 3-1,3-7 0,11-1 0,3-7 0,8-4-1,5-8 0,6-8-1,1-8 0,6-8-1,0-11 1,1-9-1,-1-8 0,-1-9 0,-2-4-1,-4-2 0,-4-2 1,-8 1-2,-7 4 1,-6 4 1,-8 8-1,-8 9 1,-4 10-1,-5 9 1,-3 13 0,-2 11 0,1 12 0,2 9 0,2 7 1,4 9 0,6 0-1,5 2 1,6-4 0,7-6-1,8-6-1,5-14-5,15-9-27,0-22 0,7-9-2,-1-15 1</inkml:trace>
  <inkml:trace contextRef="#ctx0" brushRef="#br0" timeOffset="263304.0601">19805 11763 56,'-19'-4'33,"-3"6"-1,-2 7-1,-7 7-31,6 5 1,1 4-1,1 1 0,4 0 1,4 0-1,8-3 0,10-2 1,7-5 0,10-5 0,7 2 2,3-3-1,6 5 0,-2-1 0,5 6 0,-8-1 1,-1 7-1,-8 2-1,-5 5 0,-5 0 0,-7 2-1,-7-3-1,-8-3-1,2 2-9,-14-8-22,1-1 0,-8-5-2,-2 1 0</inkml:trace>
  <inkml:trace contextRef="#ctx0" brushRef="#br0" timeOffset="264091.1051">17870 14766 56,'-2'30'33,"4"7"-1,4-4-6,8 16-23,0-2 1,6 2-1,-5-8-1,1-3 0,-6-10-1,0-7 0,-7-11-1,-3-10 0,0 0 0,-9-25-1,0 3 0,-5-10 0,-1-3 0,-4-11-1,3-3 1,1-2 0,6 3 1,5 2-1,9 3 1,5 7 0,9 6 1,4 7-1,6 4 0,2 4 1,2 1-1,-1 1 1,-1-3-1,-2-3 1,-2-7-1,-4-3 0,-4-4 0,-4-5 0,-5-1 0,-4-3 0,-4 4-1,-5 3 1,-4 10-1,-4 7 0,-4 11 1,-2 10-1,-3 12 2,2 12-1,-3 10 1,6 9 0,2 4 2,6 6-2,5-3 2,7 2-2,6-5 1,7-5-2,7-9 1,5-12-1,5-10-3,-1-17-4,16-6-24,-7-14-2,2-7-1,-5-10 0</inkml:trace>
  <inkml:trace contextRef="#ctx0" brushRef="#br0" timeOffset="264663.1376">18541 14082 52,'0'0'30,"-9"27"2,5 3-2,3 4-29,4 8 1,1-1 0,5 7 1,0-2 0,7-2 0,1-12 0,7-6 0,0-12-2,3-6 1,4-11-1,1-9 1,2-11-1,-1-6-2,-3-6 1,-2-6-3,-2 0 2,-6-1 0,-2 4 0,-9 2-1,-2 8 1,-6 3 0,-1 8 1,-3 4 0,3 13 0,0 0 0,-14 5 1,13 8-1,2 4 1,3 5 0,5 1 0,4 5 1,4-4-1,5-2 0,1-6 1,6-4-1,0-10 0,1-8-1,0-11 1,-2-10-1,-2-9 0,-4-6-1,-4-8 1,-7-3-1,-4-2 0,-7-1-1,-7 9 0,-8 5 1,-5 9 0,-8 10 1,-6 20-2,-5 10 1,-3 20-2,-5 7-6,8 14-22,-1 8-1,6 1-2,5-3 1</inkml:trace>
  <inkml:trace contextRef="#ctx0" brushRef="#br0" timeOffset="265437.1821">19176 13583 38,'15'32'33,"-1"7"0,1 10-1,-5-3-24,10 9 0,-10-10-2,4-1-4,-5-10 0,-1-8-1,-5-11-1,-3-15 0,0 0 0,4-25-1,-7-3 0,0-8 0,-2-5-1,1-9 1,0-2-2,-1-1 2,4 5-1,1 1 2,4 10-1,2 3 1,2 9 1,4 11 0,3 9 1,5 13 0,1 7 1,2 12 0,-2 3-1,3 8 0,-4 1 0,-1 2 1,-4-5-2,-5-3-1,-4-8 1,-2-5-2,-4-20 1,0 0-1,0 0-2,-7-22 2,1-6-1,-3-9 0,4-4-1,-6-10 1,7 3-1,-3-1 0,4 5 1,3 5 0,6 6 1,2 8 1,5 8 2,7 11 0,1 6 0,5 12 1,2 5-1,1 9 1,-2 2-2,-1 5 0,-4-2-1,-3-6-3,-1 2-5,-18-27-13,18 7-10,-11-24-3,-2-7 2</inkml:trace>
  <inkml:trace contextRef="#ctx0" brushRef="#br0" timeOffset="265812.2036">19711 12881 32,'0'0'32,"1"15"0,4 4 0,2 2-12,4 15-17,-1 1 3,6 10-3,-3 0 1,4 7-1,-1-2 0,3 0-2,-4-8 1,3-2 0,0-9-1,4-7 0,-1-11 0,4-6 0,-1-15-1,3-9 0,-1-9 0,-1-8 0,-3-3 0,-3-6-1,-7 2 0,-7-5 0,-5 7 0,-8 4 0,-6 8-1,-7 5 1,-1 11-3,-7 4 0,4 11-4,-8-1-15,11 5-10,3-4-1,6-3 1</inkml:trace>
  <inkml:trace contextRef="#ctx0" brushRef="#br0" timeOffset="266016.2152">20207 12838 63,'13'28'35,"4"5"-2,-3 4-1,1 3-31,0 0 1,1-4-3,-3-3-2,-7-12-6,7-2-14,-13-19-10,0 0-1,0-23 3</inkml:trace>
  <inkml:trace contextRef="#ctx0" brushRef="#br0" timeOffset="266548.2456">20652 12555 47,'-5'51'31,"-2"2"1,1 5-2,-3-6-27,4 0 1,0-12-2,0-8-1,4-11-2,1-21 0,0 0 0,7-17-2,-1-11 1,1-11-2,1-4 1,-1-11 0,0-2 1,-5-2 0,0 4 2,1 6 0,-2 8 2,1 9 0,0 6 2,5 13 0,-7 12 0,22 2 0,-8 11 0,5 10 0,-2 2-1,3 10-1,-2 1 0,0 5 0,-3 0-2,-4-6-2,3 2-5,-9-16-17,5-6-8,-10-15-2,20-5 2</inkml:trace>
  <inkml:trace contextRef="#ctx0" brushRef="#br0" timeOffset="267170.2813">21070 11940 35,'16'9'28,"-4"2"1,0 2 0,1 1-27,6 7 3,-7-5 0,4 6 0,-7-10 0,1 5-1,-10-17-1,10 15 0,-10-15-1,0 0 0,-2-20-1,0 5-1,-3-1 1,-2-4-2,-1 2 1,-2 1-1,-3 7 0,-3 9 1,-4 8-1,-3 8 1,-1 10-1,-4 10 1,0 4 0,3 6 2,4 1-2,2 2 2,7-5-1,6-1 1,2-9-1,10-3 0,6-9 1,4-5-1,2-12 0,7-9 0,0-10-1,3-7 2,1-8-2,-1-6 0,-3-4-2,-2-4 1,-4-1 0,-5 0 1,-4 6-1,-3 3 0,-2 6 1,-3 7 0,-1 7 0,-1 16 0,0 0 0,3 16 1,-1 7 0,3 6 0,0 5-1,4 3 1,-1-2 1,2-4-2,2-4-4,-2-15-4,11-6-23,-7-9-2,2-7-1,-3-10 0</inkml:trace>
  <inkml:trace contextRef="#ctx0" brushRef="#br0" timeOffset="267584.3049">21372 11796 54,'-1'23'34,"3"1"-1,3 2-1,3 9-29,-1-2 0,8 9 0,-6-5-1,3 1 0,-4-7-1,1-2 2,-4-8-3,0-6 1,-5-15-1,0 0 0,0 0 0,9-27-1,-9 3 1,-1-8-2,1-10 1,-1-9 0,1-4 0,2-3 0,3 2 0,2 2 0,2 4 0,2 7 1,4 14 0,3 13 1,2 13-1,0 12 1,-1 12 0,1 12 0,-1 7 0,2 3-1,0-1-1,-5-3-1,6 1-7,-11-17-16,7-8-7,-2-17 0,-1-11-1</inkml:trace>
  <inkml:trace contextRef="#ctx0" brushRef="#br0" timeOffset="267846.3199">21745 10958 51,'0'0'32,"1"18"2,9 14-2,0 11-27,9 10-1,-1 7 0,7 9 0,-5 2 0,0 4-2,-3-3 0,0-7-1,-5-8 0,0-11-2,-2-9-3,-7-15-9,4-5-20,-7-17-1,0 0-1,0 0 2</inkml:trace>
  <inkml:trace contextRef="#ctx0" brushRef="#br0" timeOffset="268094.3341">21632 11408 61,'-13'-2'34,"13"2"-4,10-8 2,5 0-32,11-4 1,1-3-1,6-4 1,5-5-1,2-3-1,4-3-1,-1-6-2,5 1-1,-4-6-2,6 9-6,-9-9-8,3 4-10,-1 3 2,-3-1 0</inkml:trace>
  <inkml:trace contextRef="#ctx0" brushRef="#br0" timeOffset="268441.354">22366 10821 37,'5'-15'26,"-5"15"1,-11-1-10,-3-1-6,-1 10-3,-5 0-3,0 8 0,-8-1-1,5 6 0,-3-3-1,9 3 1,1-4-2,10-1-1,5-3 0,1-13 1,23 16-2,-1-9 2,6-2-2,3 2 2,2-2-1,4 6 0,1 0 0,-2 7 0,-5 4-1,-5 3 1,-8 4-1,-3 4 1,-9 1 0,-12 3 1,-8-4-1,-4-2 0,-8-6-1,0-6-1,-1-1-6,-5-8-25,6-9 1,4-9-3,3-5 0</inkml:trace>
  <inkml:trace contextRef="#ctx0" brushRef="#br0" timeOffset="271731.5418">15160 15701 0,'0'0'24,"-7"11"1,7-11 0,0 0-18,0 0 3,0 0-2,0 0-2,0 0-1,0 0-1,0 0 0,-15-15-1,15 15-1,-15-7-2,2 4 1,-4 2-1,-5 2 0,-5 4-1,-4 2 1,-4 4 0,-5 3-1,0 0 1,1 3 1,-2 0-1,0 0 0,1 0 1,4 3-1,1 5 0,3 3 0,1 1 0,3 1 0,3 0-1,7-3 1,5-1 0,4-4 0,4-7 1,9-4-1,-4-11 1,24 8-1,-5-10 2,8 0-1,5-8 1,6 1-1,1-5 1,5-1-1,0-4 0,3-4 0,-2-3 0,-2 0-1,-3 0 1,-4 0-1,-5 2 0,-3 1 0,-7 2 1,-4 6-1,-6 1 1,-4 0-1,-5 1 0,-4 0 1,-4-1-1,-4 0 0,-5 0 0,-5 0-1,-4 6 0,-7 2 0,-3 6 0,-5 4 0,-3 4 0,-5 5 1,-1 4-1,-1 3 2,0 1-1,4 4 0,1-2 0,5 2 0,4 2 0,5-2 1,5-2-1,6-3 0,5-3 0,8-2 1,8-4-1,-2-11 0,27 11 0,0-11 1,9-4-1,5-5 0,6-5 1,4-3-1,1-5 1,0-1 0,0-5 0,-2 0 0,-6-4 0,-1 4-1,-7 0 1,-4 0 0,-6 3 0,-6 2-1,-5 1 0,-6 3 0,-9 4 0,-7 0 0,-6 6-1,-10 2-1,-6 6 1,-11 3 0,-4 11-1,-9 3 1,-3 11-1,-1 4 2,-4 5-1,2 4 2,4 7-1,1 1 0,4-6 1,8 1-1,6-6 1,6-3 0,8-6-1,8-4 0,7-8 1,13-5-1,7-4 1,12-6 0,5-5-1,9-4 1,8-4 0,4-7 0,2-3 0,1-8-1,0-3 1,-3-2-1,-4 1 1,-4 3-1,-8-1 0,-5 5 1,-7 0-1,-5 8 0,-5 0 1,-5 7-1,-5 0 0,-6-1 0,3 13 0,-24-13-1,4 11 0,-6 5 0,-3 8-3,-11-3-5,9 15-15,-7-3-7,5 5 1,2-4-2</inkml:trace>
  <inkml:trace contextRef="#ctx0" brushRef="#br0" timeOffset="274793.7173">13863 14556 16,'-5'17'26,"8"-3"-11,-3-3 1,9 13 1,-7-4-4,9 12-3,-5-5-1,8 10-2,-6-9-2,6 4-1,-5-9-1,3-1-1,-4-7-1,0-3 0,-8-12-1,9 11 0,-9-11-1,0 0 0,0 0 0,-1-19 0,0 7 0,-3-2 0,4 1 0,0-6 1,2 3-1,0-1 1,1 4 0,4 3 0,-7 10 1,15-13 0,-15 13 0,17-4 0,-17 4 1,18 12 0,-9 0-1,1 7 1,-3 2-1,0 2 0,-5 6 0,-1 1 0,-4-1 0,-3-2 0,-2-3-1,-3-5 0,1-4-1,1-2 1,9-13-1,-18 9-4,18-9-8,0 0-18,0 0-2,0 0 1,0 0-1</inkml:trace>
  <inkml:trace contextRef="#ctx0" brushRef="#br0" timeOffset="276282.8025">14932 17350 20,'0'0'27,"0"0"3,0 0-14,0 0-2,0 0-1,12 6-3,-12-6-2,13 15 0,-7-1-3,9 4-1,-15-18-2,0 0 2,0 0-1,30 53 0,-30-53 1,0 0-1,27 49-4,-27-49 3,0 0-2,0 0-7,33 59-7,-33-59-19,0 0-3,0 0 0,0 0 4</inkml:trace>
  <inkml:trace contextRef="#ctx0" brushRef="#br0" timeOffset="276613.8214">14849 17562 35,'0'0'30,"0"0"1,0 0-2,0 0-20,0 0 1,0 0-4,42-2-1,-25-9-3,8-3-1,-6-7-1,8 1 0,-1-3-1,0 4-1,-4 1 0,0 6-3,-6-2 2,4 8-5,-13-7-7,8 3-15,-7-3-3,0-3 1</inkml:trace>
  <inkml:trace contextRef="#ctx0" brushRef="#br0" timeOffset="277962.8986">14899 14108 2,'0'0'19,"0"0"-7,-6-12-1,6 12 2,0 0-1,0 0 0,0 0 1,-2 10-2,2-10-1,6 19-3,-4-4 0,10 9-2,-3-2-1,5 9 0,-1-2-2,2 2 0,-6-2-1,3-4-1,-4-4 1,0-6-1,-4-5-1,-4-10 0,0 0 0,0 0 0,11-10-1,-11-4 0,2-2 1,-1-4-1,3 1 1,-3-3 0,5 2 0,-3 0 1,5 1 1,0 3 0,2 2 0,1 5 0,0 1 1,3 7-1,-4 0 1,4 7 0,-14-6 0,20 25-1,-13-8 1,-1 6-1,-3 2 0,-3 3 0,-5-1 0,-3-1 0,-2 0-1,-3-5 1,-3-3-1,-1-4 0,2-5-1,1-5-1,14-4-4,-19 0-19,19 0-6,0 0-2,0 0 2</inkml:trace>
  <inkml:trace contextRef="#ctx0" brushRef="#br0" timeOffset="278979.9567">15682 16739 5,'0'0'23,"0"0"2,0 0-1,0 0-18,0 0 2,13 6-1,-13-6 0,0 0-1,0 0 0,7 11-1,-7-11-1,0 0-1,0 0 0,0 0-1,0 0-1,14 11 1,-14-11-1,0 0 1,11 0-1,-11 0 0,0 0 0,0 0 0,11 2 0,-11-2 0,0 0-1,10 5 1,-10-5 0,16 12-1,-3-2 1,1 2-1,2 2 1,2 2-1,-2 0 0,1 3 1,-3-5-1,0 0 0,-2-4 0,-12-10 1,16 11-1,-16-11 1,10 2-1,-10-2 0,0 0 1,0 0-1,10-12 0,-10 12 0,0 0 1,3-11-2,-3 11 2,4-11-1,-4 11 0,1-18 0,0 4 1,-1-1-1,0-4 0,-1-7 0,1-3 0,-1-2 0,-1-3 0,1-2-1,0 0 1,-1-1-2,2 7-1,-5 1-5,10 13-21,-8 0-4,3 16 0,0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1-11-17T14:23:07.84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14809 5398 24,'4'14'30,"0"-3"2,0 2-1,2 10-22,-6-3 0,11 15 0,-8 0-1,8 10-3,-6-5 0,5 5-3,-2-6 0,1 0-1,-2-10 2,1-4-3,-2-10 1,-1-5-1,-5-10 0,0 0 1,0 0-1,-3-20 0,-3 0-1,-1-8 1,-1-4-1,-1-6 1,1-3 0,2-1 0,3-1 0,3 0 0,6 5 1,4 1 0,5 3 0,5 2-1,-1 3 1,3 6 0,2 2 0,-1 4-1,0 5-2,-7-2-5,10 15-16,-13-4-10,4 6-2,-7-2 1</inkml:trace>
  <inkml:trace contextRef="#ctx0" brushRef="#br0" timeOffset="450.09">15222 5499 48,'14'13'32,"2"-3"1,1-4-2,7 0-27,-6-7-1,6 1 1,-3-9 0,1-2-2,-4-6 1,1-2-2,-4-4 0,-1-1 0,-4-2 0,-3 0-1,-5 3 0,-6 2 0,-5 5-1,-2 2 0,-4 6 1,-3 5-1,-1 8 1,-3 4-1,0 7 1,1 6 0,2 6 1,2 5 0,3 4 0,4 4 2,2-1-2,5 3 1,6-2 1,6-2-2,2-3 1,7-3-1,3-4 1,5-6-1,4-5 1,4-8-3,2-8 1,1-8-3,6-3-3,-6-17-7,14 0-21,-13-8-1,7 1-1,-8-6 2</inkml:trace>
  <inkml:trace contextRef="#ctx0" brushRef="#br0" timeOffset="1051.2102">15902 5294 50,'-10'-1'32,"-2"4"1,12-3-1,-19 15-28,14 2 1,-7 0 0,7 8-1,-6 4-1,5 7 1,-1 0-3,6 2 1,2-3-1,5-1 1,2-4-2,6-4 1,1-10-1,6-5 1,1-8-1,2-7 0,3-8 0,0-5 0,1-10 0,-1-3 0,3-1 0,-3-3 0,-1 1-1,-6 3 1,-2 5 0,-4 3-1,-4 7 1,-10 15 0,9-11-1,-9 11 1,-3 17 1,-1 0-1,2 5 0,1 3 1,1 2-1,5 2 1,3-2 0,6-2 0,4-3-1,6-6 1,4-6-1,5-3 0,1-7 1,2-6-1,0-5 1,-2-7-1,-4-6 1,-5-5-1,-5-3 1,-9-3-1,-9-1 0,-4 1-1,-11 4 1,-7 1-1,-5 6 0,-7 4 0,-2 7 0,-5 6 0,4 7-3,-5-3-5,13 9-24,-4-3-1,13 3-1,3-10 1</inkml:trace>
  <inkml:trace contextRef="#ctx0" brushRef="#br0" timeOffset="1803.3606">16784 5208 46,'-8'13'31,"0"6"1,-1-1 0,8 8-27,-4-2 0,7 7 0,-4-6-1,5 7 0,-1-5-2,4-1 0,-1-7-2,-1-4 0,1-4 0,-5-11 0,0 0-1,10-2 0,-6-8 1,-3-6-1,3-4 0,-3-6 1,2-2 0,1-2 0,0 1 0,1 2 0,2 1 1,1 6 0,0 2 0,3 9-1,0 0 3,4 8-2,-1 3 0,2 6 0,-2 2 1,2 9-1,-2 2 0,1 4 0,-1 1-1,-3 2 1,-3-2 0,0-5-1,-2-2 0,-2-5 0,-4-14-1,7 11 1,-7-11 0,6-16-1,-2-4 0,-1-5 0,3-5 1,1-7-1,3-3 1,1-3-1,3 4 0,-1 3 1,4 7 0,-1 5 0,0 7 0,1 7 0,0 5 1,-3 8-1,-1 7 1,1 6 0,-1 5-1,0 4 1,0 4-1,-1-2-1,3 5-4,-5-16-13,7 0-15,-2-13 0,6-9-2,-2-13 1</inkml:trace>
  <inkml:trace contextRef="#ctx0" brushRef="#br0" timeOffset="2223.4445">17457 4617 47,'0'0'30,"-7"14"2,7-14-1,1 29-26,-3-11 2,8 18 1,-9 1-3,8 16 1,-5 2-3,3 11-1,0-1 0,4 2 0,-2-6-1,6-7-1,2-11 1,2-9-1,4-11 1,6-9 0,2-13-1,2-8 1,2-9-1,-3-6 0,1-7 1,-3-4-1,-5-4 0,-7-2-1,-6 2 1,-6 0 0,-5 5-1,-8 4 2,-5 6-2,-6 6 2,-2 4-2,-3 4 1,3 7-3,-3-5-4,13 12-26,-3-7-1,17 1 0,-14-6-1</inkml:trace>
  <inkml:trace contextRef="#ctx0" brushRef="#br0" timeOffset="2435.487">17851 4900 52,'19'39'33,"-2"0"-2,-1 8 0,-5-3-26,6 6 0,-10-12-2,-2-6-1,0-3-5,-7-19-10,2-10-18,0 0-2,11-11 0,-6-12 1</inkml:trace>
  <inkml:trace contextRef="#ctx0" brushRef="#br0" timeOffset="2839.5677">18055 4931 50,'12'29'30,"3"5"2,-1 3-2,7 5-27,-6-4 1,1 2 0,-5-9-1,-1-3-1,-4-7-1,0-10-1,-6-11-1,0 0 0,9-17-2,-9-8 1,1-4-1,-2-10 0,3-3 1,0-5 0,2 1 0,1 3 3,3 4 0,4 8 2,1 3 0,7 13 1,-1 3 1,7 17 1,0 4-1,7 14 0,-2 3 0,4 11-2,-2 1-1,0 4-1,-1 0 0,-4-2-1,-3-5-1,-5-12-4,5 3-21,-10-19-8,3-3-2,-18-4 2</inkml:trace>
  <inkml:trace contextRef="#ctx0" brushRef="#br0" timeOffset="3463.6926">19093 4880 23,'-9'-23'26,"-3"-3"2,-2 1 0,2 8-20,-9-5 0,7 13 1,-10 0-1,4 13-1,-10 3-2,4 13-1,-7 3-1,2 11-1,-1 3 0,1 6-1,2-3 0,6 4 0,5-6 1,7 0-1,4-7 0,10-4 2,4-9-2,8-4 1,3-8 0,7-5-1,1-9 0,4-6 0,2-5-1,-1-7 0,-2-1 1,-4-2-1,-2-2 0,-4 2 0,-4 1-1,-3 3 2,-5 5-1,-3 3 1,0 4-2,-2 3 2,-2 10-1,0 0 0,0 0 0,3 16-1,0 2 2,1 5-2,3 3 1,2 2-2,3 0 0,0-6-6,13 6-12,-3-17-13,5-2-1,-3-13 0,4-3 0</inkml:trace>
  <inkml:trace contextRef="#ctx0" brushRef="#br0" timeOffset="3861.7722">19308 4850 63,'-6'20'34,"2"-1"-1,2 9-1,-1-3-30,6 4-1,-1-2 2,3 0 0,-2-5-1,1-3-2,-1-5 1,-3-14-1,9 11-1,-9-11 0,10-15 0,-4-4 1,2-7-3,-2-10 3,4-5-2,1-10 1,3 0 0,1 0 2,2 3-1,3 7 1,0 7 0,3 14 2,-2 10 0,3 20 0,-3 9 0,1 16 0,-7 4 0,3 8-2,-3 1 0,-1-1-2,-1-3-1,-2-17-5,8-5-28,-6-24 0,4-11 0,-3-19 1</inkml:trace>
  <inkml:trace contextRef="#ctx0" brushRef="#br0" timeOffset="4115.823">19927 4096 71,'3'17'36,"-4"6"0,7 14 1,-6 2-33,9 13-1,-1 1 2,4 12-2,-4 2 1,2 4-2,-2-6-1,-1-4-1,-1-8-1,-4-13-1,2-2-5,-10-24-12,6 0-17,0-14 1,-13-8-2,-1-10 0</inkml:trace>
  <inkml:trace contextRef="#ctx0" brushRef="#br0" timeOffset="4380.876">19804 4443 68,'0'0'35,"-8"-10"-1,8 10 0,0 0-31,10 7 2,-10-7-2,15-2 0,-4-1 0,6 1-1,3-4-1,5-1 0,5-2 0,6-4-1,7-1 0,3-2 0,9 0-2,-1-4-2,10 7-4,-12-13-19,9 10-7,-10-2-2,0 6 1</inkml:trace>
  <inkml:trace contextRef="#ctx0" brushRef="#br0" timeOffset="4710.942">20573 4265 63,'-24'9'35,"12"-4"-2,-6-8 0,1 11-27,-4-12-2,2 6-1,-6-2-1,1 2-1,0 1-1,3 2 0,2 2 0,8 2 0,11-9 0,0 19 0,14-9 0,5 3 1,6-1 1,4 6-1,1-1 1,2 5 0,-4 2 0,2 6 0,-11 1 0,-5 7 0,-11 3-2,-8-1 1,-11 1-3,-9-5-1,-3 3-7,-18-12-26,3 1 1,-13-15-3,-1 1 3</inkml:trace>
  <inkml:trace contextRef="#ctx0" brushRef="#br0" timeOffset="5417.0832">14877 6398 18,'-57'15'29,"16"1"0,4-8 2,11-1-22,10 0-1,5-13 0,11 6-3,10-14-1,12 7 0,2-9-2,17 2 0,5-9 0,19 2 0,7-6 0,12 0 0,12-6 1,13-3-1,14-4 1,13-3-1,9-4 1,11-1-1,11-1 0,11-1-1,8 1 0,10 3 1,5-1-1,5 6 0,1 1 0,7 4 0,-2 3-1,-1 4 2,-2 0-2,0 2 1,-7 2 0,-5 1-1,-5-1 0,-5 1 1,-10-2-1,-9 0 0,-11-1 1,-12 0-1,-10-1 0,-11 3 1,-14-2-1,-14 4 1,-14 0-1,-11 3 0,-15 2-1,-11 1 0,-14 4-3,-14-4-3,-2 16-11,-15 1-17,-19-7 0,-13 9 0,-9 12-1</inkml:trace>
  <inkml:trace contextRef="#ctx0" brushRef="#br0" timeOffset="5844.1686">16417 6639 16,'-2'19'29,"4"11"1,0 7 2,0 4-20,5 20 0,-10-4 1,10 15-5,-10-6-1,7 2-3,-6-8 0,4-6-1,-2-12-2,0-10-4,3-7-5,-3-25-13,0 0-11,-9-13-2,2-11 1,-3-11-1</inkml:trace>
  <inkml:trace contextRef="#ctx0" brushRef="#br0" timeOffset="6115.2228">16077 6822 53,'0'0'33,"0"0"-1,0 0 0,0 0-30,21-18 1,6-5 2,10-2-1,3-8 0,14-1 0,4-5-2,8 1 0,3-2-1,-1 2-1,1 4-2,-7 2-2,0 11-5,-17-5-7,4 13-17,-17 4-3,-3 13 2,-13 7 1</inkml:trace>
  <inkml:trace contextRef="#ctx0" brushRef="#br0" timeOffset="6469.2936">16864 6754 39,'-3'31'30,"1"3"2,-1 1-1,0 8-25,-1 0 0,6 6 0,-5-5 0,6 2-2,-2-8 0,8-4-1,4-11 1,6-6-2,3-11 1,4-10-2,2-11 0,2-8 0,-1-12-1,0-6 1,-6-7-1,-3-5 0,-7 1 0,-7 0-1,-8 5 2,-7 3-2,-9 10 1,-10 7-1,-6 8 1,-6 7-2,0 6-1,-3-1-4,13 14-14,-2-11-12,10 1-1,9-9 1,13-6-1</inkml:trace>
  <inkml:trace contextRef="#ctx0" brushRef="#br0" timeOffset="6716.343">17402 6139 47,'13'33'33,"-2"13"2,-4 8-1,8 14-30,-10 2 2,6 11 0,-8-4-1,4 4-1,-3-8-1,2-8-1,-4-12-2,1-9-1,3-9-5,-8-22-12,2-13-15,0 0-1,-11-15-1,-5-8 0</inkml:trace>
  <inkml:trace contextRef="#ctx0" brushRef="#br0" timeOffset="6934.3866">17161 6591 63,'16'-9'34,"7"-1"0,3-5-1,15 0-32,-4-9 0,7-1-1,-1-1 0,0-1-1,0 4-4,-6-4-4,7 13-9,-10-6-14,5 13 0,-5 1-1,3 8 2</inkml:trace>
  <inkml:trace contextRef="#ctx0" brushRef="#br0" timeOffset="7678.5354">17911 6413 30,'13'2'28,"-13"-2"-3,19 0-3,-20-10-8,1 10-4,3-14-4,-3 14-2,-12-12-1,2 10 0,-8 0 0,0 7-1,-7 7 2,2 9 0,-4 5-1,4 11 1,-1 6-1,4 7 1,2 0 0,7 1-2,4-4-1,9-3 1,2-8-1,9-9 0,4-11-1,5-10 1,5-9-1,2-6 1,0-10-1,1-7 1,-5-4-1,-1-4 0,-4-2 0,-3 1 0,-7 1 0,-3 1-1,-5 4 1,-3 4 0,0 5 0,-1 6 0,1 4 0,1 10 0,0 0 0,-6 18 0,6 3 0,2 4 0,4 5 0,4 3 0,4 1 0,7-3 0,6-3 0,5-7 0,9-11 1,3-6-1,4-11 1,2-9-1,-1-11 1,0-8-1,-5-11-1,-2-4 0,-6-6 0,-6-5 0,-8-2 0,-5-2 0,-9 2 0,-8 2-1,-6 5 2,-6 7 0,-4 6 0,-1 10-1,-2 7 1,0 9 0,1 13 0,2 9 1,3 16-2,2 13 1,3 16 0,3 10 1,4 10 0,5 6 0,8 0 0,5-2 0,8-9 1,8-13-1,9-14 1,9-14-2,8-15-2,1-16-4,9-4-29,-7-16-1,-2-2-1,-7-7-1</inkml:trace>
  <inkml:trace contextRef="#ctx0" brushRef="#br0" timeOffset="8689.7376">20941 5374 48,'0'0'32,"12"-8"1,-12 8-1,16-17-28,-5 6-1,8 5 2,-1-7-2,5 4 1,0-5-2,4 3 2,-3-2-3,1 4 0,-3-1 0,-1-1-3,-1 7-3,-10-10-8,7 13-20,-17 1 0,0 0-1,2 10 0</inkml:trace>
  <inkml:trace contextRef="#ctx0" brushRef="#br0" timeOffset="8896.779">20898 5558 39,'0'0'31,"0"0"3,19 5-2,2-6-25,-3-10 0,11 5-1,-4-7-3,2-1-4,5 6-12,-8-7-18,0 3-2,-4-2 0,-3 2 0</inkml:trace>
  <inkml:trace contextRef="#ctx0" brushRef="#br0" timeOffset="42824.563">21424 4978 4,'0'0'27,"0"0"1,0 0 2,-10-9-16,10 9-3,0 0-1,15-19-4,2 14 0,1-8-3,10 4 1,5-7-1,12 1-1,10-6-1,11 0 1,10-3-1,11-4-1,10-3 1,12-5 0,12-2 0,7-3 0,13-5 1,10-2-1,14-2 1,9 0-1,6 0 0,7 2 0,-2-2 0,3 4-1,-5 1 0,-4 3 1,-7 1-1,-9 3 0,-5 0 1,-12 4 0,-14 3 1,-11 2-2,-13 4 1,-16 5 0,-15 4-1,-18 3 0,-10 6-4,-25-2-7,1 6-21,-25 3-1,0 0-2,-21-2 2</inkml:trace>
  <inkml:trace contextRef="#ctx0" brushRef="#br0" timeOffset="44340.8664">21794 5266 22,'0'0'28,"0"0"-1,-13-2-12,13 2-1,0 0-5,0 0-1,0 0-2,15-1-1,-15 1-2,18-6 0,-7-2 0,5 1-2,2-3 1,3 1-1,0-4 0,-1 3-1,1-2 1,-1 3-1,-3 1 1,-2 1-1,-3 2 0,-12 5 0,16-7 0,-16 7 0,0 0 0,0 0 0,0 0 0,0 0 0,0 0 0,8 13 0,-9-2 0,0 4 1,0 2-1,0 3 1,-2 5-1,3 1 1,-2 3-1,1-1 0,0-2 0,0 0 1,-1-3-1,1-3 0,0-2 0,1-3 0,-1-5 0,1-10-1,1 15-3,-1-15-6,0 0-19,0 0-4,0 0 2,13-17 0</inkml:trace>
  <inkml:trace contextRef="#ctx0" brushRef="#br0" timeOffset="44851.9686">22136 5196 19,'14'-13'26,"-14"13"1,11-17-13,3 16-1,-14 1-2,19-8-2,-19 8-3,18-2-2,-18 2-1,16 2-1,-16-2 0,13 9-1,-13-9 0,6 21 0,-8-6-1,-3 4 0,-3 5 0,-3 2 0,-1 2 0,-3 1 1,0 1-1,-3-3 1,4 0-1,2-4 1,1-2-1,2-3 1,4-3-1,4-2 1,1-13 0,6 16-1,-6-16 1,18 6 0,-4-9 0,7-1 0,0-4-2,2-5-1,6 3-4,-7-12-7,8 2-17,-3-1-2,-2-2 1,-1 0 0</inkml:trace>
  <inkml:trace contextRef="#ctx0" brushRef="#br0" timeOffset="45198.0378">22492 5075 24,'0'0'28,"0"0"1,0 0-12,0 0-2,11 12-2,-11-12-4,3 20-1,-5-6-3,8 9 0,-5-2-1,5 8-1,-5-5-1,2 3 0,0-4 0,0 0-1,0-5 0,0-3-1,-1-3 0,-2-12 0,6 15-2,-6-15-2,0 0-4,0 0-11,15-10-13,-8-2-2,1-1 1,1-5 0</inkml:trace>
  <inkml:trace contextRef="#ctx0" brushRef="#br0" timeOffset="45499.098">22781 4999 18,'3'13'29,"-3"-1"0,3 2 2,4 9-22,-9-7 0,11 11 0,-11-6-2,8 5-1,-7-3-3,3 3 0,-2-6-2,2-2-2,-1-2-3,-1-16-9,-3 11-18,3-11-1,0 0 0,0 0 0</inkml:trace>
  <inkml:trace contextRef="#ctx0" brushRef="#br0" timeOffset="45694.1369">22649 5224 16,'-11'11'27,"11"-11"1,0 0 2,15 3-16,1-5-10,-1-4 1,8 1-1,0-7-2,4-3-8,5-3-20,2 1-3,-3-6 0,4 1 0</inkml:trace>
  <inkml:trace contextRef="#ctx0" brushRef="#br0" timeOffset="46092.2166">23090 4941 9,'0'0'26,"14"-2"0,-1-3-1,3-9-14,12 8 0,-4-13-3,11 9 0,-3-9-2,4 5-2,-3-1-1,1 4 0,-6-1-1,-3 4-1,-7 3 0,-3 2 1,-4 3 0,-11 0-1,15 14 0,-11 2 1,-1 2 0,-1 5-1,-2 4 1,0 3-1,-1 0 0,0-1-1,-2-2 1,2-6-1,1-2 0,-1-6-3,7-2-5,-6-11-18,0 0-6,10-18-1,-2 2 0</inkml:trace>
  <inkml:trace contextRef="#ctx0" brushRef="#br0" timeOffset="46573.3128">23886 4593 37,'0'0'30,"0"0"1,-13 9 0,-2-6-27,0 13 2,-10-4-2,3 7-1,-6-2-1,4 3 0,-1-5-2,8-1 0,3-4-1,14-10 1,-13 15-1,13-15 0,12 9 1,-2-4-1,8-1 1,2 0-1,5 0 1,0 2 0,2-1 0,-3 3 0,-3 1 0,-2 3 0,-10 3 0,-5 2 1,-7 5-1,-6 0 0,-7 2 2,-5-1-2,-1-2 2,-4-3-3,5-4 1,-2-9-6,8-1-11,2-11-13,5-8-2,7-7 1,5-4-1</inkml:trace>
  <inkml:trace contextRef="#ctx0" brushRef="#br0" timeOffset="46881.3744">24037 4536 27,'0'0'30,"3"11"2,-3-1-1,-6 2-21,10 13 0,-14-3-2,13 11 0,-11-3-3,5 4-1,-1-3-2,3 1 1,-1-5-2,2-3 0,3-5-1,-1-4-1,4 0-4,-6-15-4,15 12-23,-15-12-2,15 8 0,-15-8-1</inkml:trace>
  <inkml:trace contextRef="#ctx0" brushRef="#br0" timeOffset="47377.4736">22433 5729 28,'11'4'29,"-7"7"3,-5 4-2,0 0-24,3 12 1,-6-5 0,5 12-3,-6-8 1,4 4-2,-1-3-1,3-3-1,-1-3 0,0-6-3,5 0-3,-5-15-7,0 0-19,0 0-2,0 0 1,0 0 0</inkml:trace>
  <inkml:trace contextRef="#ctx0" brushRef="#br0" timeOffset="47750.5482">22290 5870 8,'0'0'26,"0"0"1,0 0 2,-8 10-22,8-10 1,0 0 0,0 0 0,0 0-1,0 0-3,0 0-1,0 0 0,0 0-1,12-9 0,-12 9 0,12-5-1,-12 5 0,16-6-1,-5 3 1,0-2-1,3 2 1,2-3-1,5 0 1,2-1-1,5 0 0,1-1 0,1-2 0,-1 2 0,0-3-1,0 3-2,-7-7-2,2 12-10,-9-5-16,-1 0-2,-2-1 2</inkml:trace>
  <inkml:trace contextRef="#ctx0" brushRef="#br0" timeOffset="48344.6668">23186 5481 37,'0'0'22,"-14"7"0,4-5-4,9 11-3,-10-6-4,11 12-3,-7-3-2,7 9-1,-4-1 0,5 4-1,-4-3-1,4 1-2,-1-5 1,3-1-1,2-6 0,-5-14-3,24 9 1,-7-15-4,12 3-8,-5-16-14,8 1-6,-1-5 1,2-1 0</inkml:trace>
  <inkml:trace contextRef="#ctx0" brushRef="#br0" timeOffset="48625.723">23449 5399 9,'-11'14'28,"4"7"0,-1 3 3,-2-2-21,9 15 1,-10-5 0,9 13-1,-9-9-3,6 6-2,-3-5 0,4 1-3,-3-7 0,4-2-1,1-8-1,1-7-2,5-3-2,-4-11-9,11-9-20,2-4 0,4-5-1,3-7 1</inkml:trace>
  <inkml:trace contextRef="#ctx0" brushRef="#br0" timeOffset="49142.8266">23771 5358 13,'-7'-19'25,"7"19"-1,-10-11-14,-6 5 1,4 10 1,-12 2-2,8 11-2,-10 1-3,6 8 0,-3-2-1,7 5-1,0-3 0,7 1 0,3-6-1,7 0 0,2-7 0,9-4 0,1-5-1,6-3 0,0-5 0,4-4 0,-2-3-1,-1-2-1,-1-2 1,-4 0-1,-3 1 1,-3 1-1,-9 12 2,10-16-1,-10 16 1,0 0 0,0 0-1,0 0 2,-3 21-1,3-2 0,-1 3 0,0 5 1,-3 3-1,4 3 0,-2-3 0,3-3 0,-1-5-1,-1-3-2,5-1-5,-4-18-18,0 0-7,15-6-1,-1-11 0</inkml:trace>
  <inkml:trace contextRef="#ctx0" brushRef="#br0" timeOffset="49396.8774">24145 5263 38,'-6'24'29,"0"-10"2,2 4-1,-2 4-29,2 0 1,2 4 2,-4-2 0,3 4 0,-2-4-2,1 0 0,1-3-2,-1-6-3,8 2-10,-5-7-18,1-10 0,0 0 0,0 0 0</inkml:trace>
  <inkml:trace contextRef="#ctx0" brushRef="#br0" timeOffset="49645.9272">23960 5491 26,'0'0'27,"-14"6"0,14-6 2,0 0-26,0 0 2,0 0 1,0 0 0,13-2-1,-3-5-1,12 2-1,3-5-2,5-4-1,5 1-5,-2-7-8,8-4-16,2 3-2,-4-4 1,2 0 0</inkml:trace>
  <inkml:trace contextRef="#ctx0" brushRef="#br0" timeOffset="49915.9812">24538 5004 25,'-2'11'30,"-5"3"0,2 2 0,3 6-25,-10-4 2,11 11 0,-7-7-1,10 3-1,-3-4-2,8-1 0,4-7-2,5-4-1,6-5-2,1-11-6,14 2-11,-4-9-12,1-8-1,1-3 1</inkml:trace>
  <inkml:trace contextRef="#ctx0" brushRef="#br0" timeOffset="50143.0266">24836 4965 32,'-14'21'30,"5"6"2,-3 5-2,2-1-23,6 12 1,-6-6-2,9 5-1,-3-2-2,3 0 0,-4-4-3,4-6 1,0-3-4,-4-12-5,11 5-14,-6-20-9,0 0-2,11-1 0</inkml:trace>
  <inkml:trace contextRef="#ctx0" brushRef="#br0" timeOffset="50568.1115">25165 4938 43,'-5'-11'32,"5"11"0,-15-3 0,0 2-27,-1 9 0,-4-2 0,-2 6-3,-4 0 1,1 3-3,3-2 0,3 2-1,5-3 1,11 1 0,3-13-1,19 17 2,2-8 0,4-1-1,4 3 1,1-2 1,2 4-1,-3 1 1,-9 3-2,-2 4 2,-9-1-1,-6 5 2,-3-2-2,-6 2 1,-8-6-1,-3-1-2,1-1-6,-10-9-23,7-2-2,-2-8-4,-5-5 1</inkml:trace>
  <inkml:trace contextRef="#ctx0" brushRef="#br0" timeOffset="51464.2906">21869 3780 46,'-10'20'30,"4"-2"2,-3 9-1,-6 0-28,8 9 1,-5-1 0,8 2 0,-5-5-1,11-2 0,1-11-2,9-7 0,5-10-2,5-10-2,8-1-5,-6-19-11,8 2-12,-2-8-2,-1 1 1,-3-5 0</inkml:trace>
  <inkml:trace contextRef="#ctx0" brushRef="#br0" timeOffset="51707.3394">22096 3703 43,'-4'22'30,"-4"3"2,-2 6-1,3 5-27,-3 2 1,8 12 2,-9-5-2,7 6 1,-7-3-3,8 2 1,-3-8-2,5-3 0,0-9-1,2-6-3,2-5 0,-3-19-7,19 7-17,-8-21-8,7-3 0,-1-11 0</inkml:trace>
  <inkml:trace contextRef="#ctx0" brushRef="#br0" timeOffset="52223.4426">22497 3705 33,'9'-15'27,"-11"-2"2,1 1-1,-7 1-26,-5-3 3,1 9 0,-7-1-1,1 10 1,-8 1-1,4 9 0,-5 5-1,5 9 0,-1 3-1,6 5 0,-1-2 0,10 0 0,2-2 0,7-3-1,4-5 0,5-6 0,6-7 0,4-6-1,2-5 0,2-3 0,1-2-1,1-6 0,0-1-1,-4-4 0,0 5 1,-7 0-1,-1 3 1,-3 1 1,-11 11 0,12-11 1,-12 11 0,4 10 0,-7 2 1,3 5 0,-2 5-1,3 7 1,-3 4-1,1 4 2,-3 0-2,3 1 0,0-6 0,0 0 0,2-7-2,-2-9-4,10 3-7,-9-19-21,16 0 0,-3-12-2,3-4 1</inkml:trace>
  <inkml:trace contextRef="#ctx0" brushRef="#br0" timeOffset="52463.4906">22916 3608 47,'0'21'32,"-2"2"0,-3 5 0,2 4-29,-2 0 2,7 6 0,-7-4-1,6 0 0,-3-5-3,1-6-3,3 4-8,-9-11-22,6-5 0,1-11-2,-12 7 2</inkml:trace>
  <inkml:trace contextRef="#ctx0" brushRef="#br0" timeOffset="52657.5292">22732 3905 55,'0'0'33,"14"10"0,-2-14-2,10 1-29,-1-5 1,5-1 0,2-4-3,1-4-3,9 4-13,-5-10-16,4-1 0,-5-4 0,2-1-1</inkml:trace>
  <inkml:trace contextRef="#ctx0" brushRef="#br0" timeOffset="52906.5792">23379 3398 50,'7'21'29,"-7"-2"3,-4 1-2,-2 3-28,5 6 1,-3-2 1,4 3-1,-5-6 0,7 1 0,1-6-1,5-3-1,2-7 0,6-5-1,6-6-3,-1-10-6,14 2-12,-5-13-10,1-1-2,-3-7 1</inkml:trace>
  <inkml:trace contextRef="#ctx0" brushRef="#br0" timeOffset="53138.6254">23647 3365 50,'-11'22'32,"2"7"1,-3 1-1,4 9-27,-4-3 2,8 10-3,-7-6 1,8 5-1,-4-6-2,2-2-1,1-7 0,2-6-1,2-2-2,-2-8-2,10 3-11,-8-17-18,0 0 0,13-5-2,-3-6 1</inkml:trace>
  <inkml:trace contextRef="#ctx0" brushRef="#br0" timeOffset="53543.7066">24244 3256 48,'-15'-4'30,"0"6"-1,-8 2 0,-3 4-29,-4 4 1,-6 1 1,-2 7 0,-3-2 0,7 2-1,2-2 0,10-1 0,8 0 0,9-2-1,10-3 1,13 0-2,5-1 3,6 2-2,6 1 2,1 3-2,-2 0 1,2 7 0,-8-1 0,-2 4 1,-9 2-1,-4 1 0,-12-1 0,-3-3-2,-3 4-8,-10-8-22,-3-3-1,-4-5-1,-7-6 0</inkml:trace>
  <inkml:trace contextRef="#ctx0" brushRef="#br0" timeOffset="64394.8764">18549 7605 20,'-10'5'25,"-5"-5"2,4 4 1,1 4-25,-4-2 2,4 11 1,-8-2 0,2 10 0,-3-2-2,3 7-1,-1-3-1,3 2 0,1-5 2,5-1-3,5-4 2,5-4-1,-2-15 1,16 15-1,-3-15-1,5-4 1,1-6-3,3-3 2,-1-5-2,2-3 1,-1-4-2,-1 1 2,0-2 1,-4 3-1,-1 1 0,-2 4 0,-1 2 0,-3 1 0,0 3 0,-10 12 0,14-14 0,-14 14 1,10-7-1,-10 7 1,0 0 0,12 21 1,-9-4 0,3 9 0,-3 3 0,4 7 1,-1 7 2,1 6-3,-4-2 1,2 1-1,-1-4 0,0-4-1,0-3 0,-2-8-2,3-6-1,-5-11-2,9 3-7,-9-15-13,10-13-10,-4-8 0,5-9 0</inkml:trace>
  <inkml:trace contextRef="#ctx0" brushRef="#br0" timeOffset="64867.971">18963 7418 42,'0'0'31,"0"0"1,-7 14-1,3 4-26,-1-5 0,5 9 1,-6 0-1,7 7 0,-3-3-2,6 3 0,0-2 0,6-3-1,1-4 0,4-5 0,1-9-1,4-4 0,0-10-1,5-7 0,0-7-1,-2-7 0,2-2-1,-4-7-1,1 2-1,-5-3 0,0 5 1,-6 3 0,-2 8 1,-3 3 1,-3 8 1,-3 12 0,0 0 2,0 0 0,0 29 1,0 4 0,-3 8-1,3 14 2,-3 5-2,3 8 0,0 3 1,2 0-2,-1-3 0,0-8-1,2-4-3,-5-14-6,8 3-15,-12-11-10,0 0-1,-9-9 1</inkml:trace>
  <inkml:trace contextRef="#ctx0" brushRef="#br0" timeOffset="65446.0866">17904 8572 37,'0'0'27,"0"0"3,0 0-3,0 0-22,0 0 0,0 0 0,10-9 0,-10 9-1,0 0-1,17 1-1,-17-1 0,15-2-1,-3 0 0,8 0 0,6-5 0,7 0 0,8-4 0,7-3 0,10-4-1,10-4 1,6-7 0,8-4-1,9-5 1,9-6-1,4-4 1,9-1-1,0-3 1,4 1-1,3 3 1,-2 0 0,-6 3-2,-8 3 2,-3 4-2,-8 5 1,-10 1-1,-10 6 2,-13 3-2,-10 7 1,-10 2 0,-9 5 0,-11 3 1,-7 1-1,-13 5 0,12-4-1,-12 4-1,0 0-3,0 0-7,0 0-20,0 0 0,-3-15-1,3 15 1</inkml:trace>
  <inkml:trace contextRef="#ctx0" brushRef="#br0" timeOffset="84995.9957">18000 8930 33,'0'0'31,"9"16"1,-4 8-1,2 14-15,-8 0-8,7 15 1,-5-2-5,3 5-1,-1-6 0,0-6-3,0-9-2,-2-12-2,8-1-11,-9-22-18,15-3 2,-6-15-3,2-10 1</inkml:trace>
  <inkml:trace contextRef="#ctx0" brushRef="#br0" timeOffset="85373.0712">18467 8602 35,'0'0'28,"-23"25"0,1-2-2,-5 4-25,-3 0 2,2 3 1,-2-7 0,5 2-1,1-8 0,12-2 0,12-15-2,-8 16 1,8-16-1,19 9-1,2-5 0,2 5 0,5 2 0,0 4 0,-3 7 0,0 5 0,-6 7 0,-5 4 0,-8 1 1,-2 2-1,-9-4-1,-7-5 1,0-3-3,-8-12-3,5-3-10,-6-10-13,3-10 0,-1-8-1,4-9 2</inkml:trace>
  <inkml:trace contextRef="#ctx0" brushRef="#br0" timeOffset="85801.1568">18728 8526 45,'0'0'30,"10"13"1,-15 4-1,1 14-25,-7-3-1,6 11 2,-9 2-2,8 6 0,-2-2-2,5 2 0,3-8-1,9-3 1,3-8-2,8-6 1,4-10 0,4-9 1,1-9-2,2-8 1,-1-5-1,-3-4-1,-3-3-1,-5-4 0,-5 2 0,-6 2-1,-1 5 0,-8 3 0,-2 7 1,3 11 0,-16-4 1,6 12 1,-3 7 0,1 7 0,1 5 0,0 3-2,8 5-4,-3-11-10,10-1-14,5-8 0,5-11 0,4-10-1</inkml:trace>
  <inkml:trace contextRef="#ctx0" brushRef="#br0" timeOffset="86207.238">19219 8420 52,'0'0'31,"-18"21"1,9-3-1,-1 1-27,2 7 0,-3 2 1,5 6-2,2-4 0,5 3-1,1-3-1,8-2 1,0-4-1,6-2 0,5-10-1,3-2 1,1-8 0,1-3-1,2-7 1,0-4-1,-4-4 0,1-6 0,-7 0 0,-3-2 0,-3 2-1,-6 1 1,-5 4 0,-6 4 0,5 13 0,-20-7 0,6 16-1,-2 7 1,0 3 0,1 6 0,3 2-5,3-5-8,9 6-20,6-7 0,7-10-2,2-6 1</inkml:trace>
  <inkml:trace contextRef="#ctx0" brushRef="#br0" timeOffset="100377.0714">20351 10331 23,'0'0'27,"0"0"0,-11 1 3,5 13-21,-6 0-1,5 16 1,-10 4-3,4 16 0,-7 4-1,5 9-2,-1 3-1,7 5-1,4-3 1,6-3-1,6-8 0,9-6 0,4-10-1,6-6 1,6-11 0,0-8 0,2-11 0,2-7-1,-1-12 1,3-6-1,-5-8 0,-2-6-1,-4-3 0,-5-3 0,-3-1-1,-8 0-1,-4 4 1,-7 2 0,-3 9 1,-8 6 0,1 10 0,-4 9 2,-1 10 0,0 13 1,-1 6 0,3 14 1,-1 1-1,7 6 0,0-1-1,5-5-2,7 3-9,-1-17-20,9-10-2,1-20-1,3-13 0</inkml:trace>
  <inkml:trace contextRef="#ctx0" brushRef="#br0" timeOffset="105505.0967">20912 10165 53,'-10'-5'30,"10"5"0,0 0-1,0 0-26,0 0-1,-6-12 0,6 12 1,0 0-4,0 0-3,0 0-18,0 0-7,0 0-1,11-18 0</inkml:trace>
  <inkml:trace contextRef="#ctx0" brushRef="#br0" timeOffset="105791.154">21219 9945 38,'3'24'29,"-3"9"2,-7 9-1,2 12-23,-8 7 0,4 19 1,-8 4-2,3 12-1,-4-3-2,3 4-1,1-9 2,4-9-3,1-11 1,3-15-2,3-12 0,3-15-2,4-6-4,-4-20-8,11 7-17,-11-7-1,17-12-1,-8-2 1</inkml:trace>
  <inkml:trace contextRef="#ctx0" brushRef="#br0" timeOffset="105964.1886">21358 10841 64,'8'19'34,"-6"-3"-3,3 2-2,0 1-43,-5-5-14,0-2-2,0-12-1,0 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1-11-17T12:48:53.6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10638 5883 7,'19'3'7,"5"-1"-1,1-1 2,7-1-1,2-1 1,4 1-2,0-3 0,5 1-2,-1-2 1,3 1-1,1-2-1,4 2 0,1-1 0,5 1-1,0 0 0,5 1 0,1-1 1,2 2-2,2-1 0,1 2 0,-1-1 0,1 2 0,0-1 0,2 1-1,0 0 1,4 0 0,-1 2 0,3-2-1,4 1 1,2-1 0,0 0 0,2 1 0,-1-2 0,2 1 1,0-2-1,-1-1 1,0 1-1,1 0 0,-2-2 0,2 0 0,-2 0 0,4-2 0,-1 2 0,3-2-1,-1 1 0,-1 1 1,3 0-1,-1 2 1,3 1-1,-2 1 0,-1 0 1,-1 2-1,1 1 0,0 1 0,0-1 0,0 1 1,0-1-1,0 0 0,1-1 0,0 1 0,2-2 1,-1-1-1,2 0 0,-1 1 1,1-2-1,0 0 0,3-2 0,-1 2 1,1-1-1,1 0 0,2 1 1,0 0-1,2 1 0,-1-1 0,4 1 0,0 1 0,5 0 0,2-1 0,-2 0 0,4 1-1,2 0 1,3-1 0,0-1 0,3 0 0,1-1-1,3-1 1,1 0 0,1 0 0,-1 0 0,3-1 0,-6 2 0,2 0 1,2 0-1,-5 1 0,0 0 0,-3 1 0,0 0 0,-1 0 0,1 2 0,-1-1 0,-2 0 0,-3 0 0,1 1-1,-2-1 2,-4-1-1,-2 0 0,-6-1 0,-4 0 0,-5-1 0,-8 0 0,-6 0 0,-9 0 0,-7-2 1,-7 1-1,-9 1 0,-8 0-1,-7 1 0,-7-1-2,-5 3-3,-17-2-7,15-3-14,-15 3 0,0 0-1</inkml:trace>
  <inkml:trace contextRef="#ctx0" brushRef="#br0" timeOffset="954.0545">10590 6086 1,'-22'13'26,"7"9"-1,-1-1-13,0-1-2,10 13 2,-7-8-3,10 14-1,-5-4 0,6 11-2,-5-2 1,7 7-2,-6-5 0,6 3-2,-3-1 0,2-3-1,-2-6-2,2-5 1,0-7-1,0-8 0,3-2-5,-2-17-7,0 0-19,3-17-1,-1-2 0,-1-8 1</inkml:trace>
  <inkml:trace contextRef="#ctx0" brushRef="#br0" timeOffset="1750.1001">10498 6113 6,'0'0'23,"13"-9"-11,-13 9 0,22-12-1,-9 5-1,8 6-2,0-2-2,4 5-2,-1-1 0,4 6-2,-5-1 0,4 4 0,-7-2-1,-1 4 0,-2-3-1,-4 4 1,-3-2-1,-2 3 1,-6-1 0,-2 4 1,-6-1-1,-3 4 0,-7-3 0,-4 3 0,-4-2 0,-5-1-1,-2-1 0,0-3 0,3-2-1,1-2 1,5-3 0,3-2 0,5-2-1,14-2 1,-11 2 0,11-2 0,0 0-1,15-6 1,-1 1 0,5 1 0,6-1 0,3-1 0,3 0 0,2 3 1,2 1 0,2 3-1,-4 2 1,-1 4 0,-2 2 0,-3 5 0,-4 5 2,-4 3-2,-5 2 1,-5 5 0,-7 1 1,-3 3-1,-11 3 1,0 3-1,-10-4-1,-4-2 1,-6-4-1,-1-4 0,-4-9 0,-1-4 0,-3-9-1,6-5 1,-1-7 0,4-3-1,5 1 1,1-1-1,6 3-1,4 0 0,16 9-4,-24-12-6,24 12-19,0 0-2,0 0 0,0 0 1</inkml:trace>
  <inkml:trace contextRef="#ctx0" brushRef="#br0" timeOffset="2524.1443">20845 5991 27,'0'0'29,"0"0"0,0 0-13,6 10-4,-12 0-5,6 11-2,-3 3-3,0 9-1,-1 2 0,0 5 0,1 0-1,-1 0 0,1 0 1,1-4 0,-1-4-1,1-5 1,1-3 2,1-4-2,-1-5 1,-1-5-2,2-10 0,0 0-4,5 14-6,-5-14-14,1-17-8,2 7 1,0-7 1</inkml:trace>
  <inkml:trace contextRef="#ctx0" brushRef="#br0" timeOffset="3073.1757">20747 5911 29,'0'0'19,"14"-3"-2,6 1-4,2-7-2,14 7-3,3-5-1,9 7-2,2-3-1,7 4 0,-3 2-1,2 4-1,-2 5-1,-2 3 0,-9 3 0,-6 4 0,-6 6-1,-9 4 1,-9 2-1,-4 5 2,-16-1-1,-8 3 0,-10 1 1,-4 0 0,-8-7-1,-3 1 1,-6-9 0,0-2 0,0-9 0,4-4-1,4-7 1,4-3-1,4-3-1,2-2 0,5-2 0,1-1-1,1 5-1,-5-2-3,4 7-3,-13-5-5,7 14-7,-10-5-12,0 5 3,-1 2 0</inkml:trace>
  <inkml:trace contextRef="#ctx0" brushRef="#br0" timeOffset="4072.2329">10521 7728 17,'0'0'18,"0"0"-3,0 0-2,0 0-3,0 0-2,0 0-1,-5 18-2,4-2 0,2 8-1,-4 7 1,3 11-2,-3 5 0,1 7-1,-3 2 1,1 5-2,-1 1 1,0 0-1,0-5-1,3-7 1,0-5-1,2-7 1,0-6-1,1-8 0,0-7 0,1-5-1,-2-12-1,0 0-4,0 0-4,0 0-8,6-13-10,-5 1 0,-2-7 0</inkml:trace>
  <inkml:trace contextRef="#ctx0" brushRef="#br0" timeOffset="4702.2689">10444 7751 17,'11'-3'21,"-11"3"-7,12 0-2,-2 2-2,-10-2-3,22 3 0,-9-3-2,7 4-1,1 0-1,5 4 0,1 0 0,3 3-1,0 4 0,2 1-1,-5 4 2,2 1-2,-6 4 0,-3 3 0,-5 0 0,-4 0-1,-6 1 1,-5 2-1,-5 1 0,-7 0-1,-6-2 1,-6-1 1,-5-2-1,-4 1 0,-4-2 0,-5-2 1,-2-4-1,1-1 0,-1-4 0,4-1 0,3-2 0,6-3 0,5 0 0,6-4 0,6 1-2,4-4-1,10-2-4,0 0-9,0 0-12,0 0 0,0 0 1</inkml:trace>
  <inkml:trace contextRef="#ctx0" brushRef="#br0" timeOffset="5859.3351">11083 7994 4,'0'0'16,"21"-4"-12,-7 5-2,3 0 1,2 2 3,2-3 0,4 1 0,3-1 0,6 1 0,0-2 0,9 4 1,1-4-2,7 5-1,4-4 0,7 0-1,-1 0 0,8 0-1,-1-1-1,8-3 0,-1 3 0,8-4 0,-4 3 0,6 0-1,-1-1 1,4 2 0,2-1 0,0 2 0,1-2 0,3 3 1,2-2-1,-2 2 0,7 0 0,-1 0 1,4 1-1,1 1 0,4-2 0,-1 1 0,5 0 0,2 1 0,0-2-1,1 0 1,3-1 0,-1 0 0,1-1 0,1 0 0,-2-4-1,4 3 1,-2-4 0,3 1-1,-4 0 1,3-1 0,-5-2-1,1 2 0,2-2 1,0 2-1,-3-1 0,0 2 0,1-2 0,0 2-1,8 0 1,2 2 0,-1-2 0,1 3 0,1-3 0,0 4 0,-1 0 0,0 0 0,-4 0 0,-3 1 0,-4 0 0,-1 0 0,-3 1 0,-1-1 0,-4 0 0,-2 0 0,-4 0 0,0 0 0,-3 0 0,-2 0 0,0-1-2,1 0 2,-3-2-2,-3 2 2,3-1-2,-1 0 2,0 0-2,-1 0 2,-2 1 0,-1 0 0,1 0 1,-4 1-1,-3-1 0,-3 1 0,-3-2 0,-4 1 0,-8 1 1,0-1-1,-6 0 0,-3 1-1,-8-1 1,-4 1 0,-6-1 0,-6 1 0,-7 0 0,-7-2 0,-5 2-1,-14 0 0,16 0-1,-16 0-2,0 0-5,0 0-15,0 0-1,0 0-1,0 0 1</inkml:trace>
  <inkml:trace contextRef="#ctx0" brushRef="#br0" timeOffset="6467.3699">20688 7497 19,'-10'13'22,"10"-13"1,0 0-16,-11 22-1,4-5 0,3 6 0,-5 3-2,3 10 0,-4 2 0,1 7 0,-4 2 1,2 8-2,0-5 2,0 4-1,1-8 1,2-2-3,0-9 1,4-4-1,1-10-1,2-7-1,0-4-2,1-10-4,0 0-11,0 0-12,9-22 1,-3 5-1</inkml:trace>
  <inkml:trace contextRef="#ctx0" brushRef="#br0" timeOffset="7143.4085">20470 7464 1,'14'-9'22,"15"4"1,0 0-13,7-5 2,9 6-1,-1-4 0,10 8-3,-5-2-2,7 7-2,-8 0 0,0 8-1,-8 2-1,-4 3 0,-10 4-2,-10 1 1,-13 2 0,-7 2 0,-13-1 0,-8 0 0,-7-3-1,-6-1 1,-1-6 0,1-2-1,3-6 0,5-1 1,4-4-1,10-2 0,4-1 0,12 0 0,-11-1 0,11 1 0,0 0-1,19-2 1,-2 2 0,5 0-1,8 2 1,4 2 0,6 1 0,3 3 0,0 3 0,0 3 1,-5 2 0,-3 2 0,-6 3 1,-4 1 0,-10 3 0,-4 3-1,-10 0 2,-7 0-2,-9-1 2,-9 1-2,-10-4 1,-4-1-1,-7-7 0,-2-2 0,-2-6 0,-1-2-1,2-5-3,0-8-4,8 2-14,-8-5-9,0-4-1,-1-1 1</inkml:trace>
  <inkml:trace contextRef="#ctx0" brushRef="#br0" timeOffset="10088.577">15061 7243 12,'0'0'19,"0"0"-13,0 0 0,0 0 0,0 0 0,0 0-2,0 0 1,6 11-1,-6-11 1,17 3 0,-3-3-1,6 2 2,0-2-2,6 1-1,-1-2 0,2 3 0,-2 0-1,-2 1 0,-3-1-1,-3 4 0,-4-1 1,-13-5-1,7 17-1,-12-7 1,-8 1 0,-4 0-1,-6 1 1,-3-1 0,-1 1-1,-2-4 0,3-2 0,4-1 0,5-1 0,3-3 0,14-1 0,-15 1 0,15-1 0,0 0 0,14-1 0,-2 1 0,5 1-1,2 0 1,4 2 0,3 0 0,-1 4 0,1 1 0,-4 4 0,-1-1 1,-6 4-1,-1 1 2,-6 3-1,-2 0 1,-9 2 0,0 0 0,-9-2 0,1 1 0,-6-4 0,-1-2 0,-2-4-1,-2-3-2,3-2-1,-5-10-4,9 4-10,-4-9-13,-1-6 1,0-3-1</inkml:trace>
  <inkml:trace contextRef="#ctx0" brushRef="#br0" timeOffset="11073.6333">14686 5181 12,'-14'7'22,"14"-7"-7,0 0 1,0 0-3,6 12-1,-6-12-3,25-3-2,-7-3-2,10 5 0,-3-4-3,5 1 0,-2 1-1,-3 1 0,-1 2 0,-6 3 0,-5 1 0,-13-4-1,7 17 1,-13-5-1,-8 0 1,-4 3-1,-6 0 0,-1-1 1,-2-1-1,3-1 0,3-3 0,5-2 0,4 0-1,12-7 1,0 0 0,0 0 0,8 13 0,7-10 0,4 2 0,3 1 0,3 0-1,2 3 1,1 1 0,-3 1 0,-4 2-1,-2 2 1,-5 1 0,-6 3 0,-7 0 0,-7 2 0,-5-1 0,-6 0 0,-2-1-1,-6-2 2,-4-3-1,0-4 0,-1-4 0,0-2 0,4-4 1,0-3-2,8 1 0,-2-5-3,20 7-5,-23-7-9,23 7-10,0 0 0,0 0 0</inkml:trace>
  <inkml:trace contextRef="#ctx0" brushRef="#br0" timeOffset="23090.3207">15167 5240 17,'-13'1'26,"13"-1"1,0 0-15,0 0 2,0 0-3,0 0-3,0 0-3,10-14-1,1 12-2,0-5 1,7 2-2,1-3 1,6 3 0,-2-4-1,4 5 1,-4-1-1,-1 3 0,-3 1 1,-2 3-1,-17-2 0,12 13-1,-14-2 1,-6 4-1,-5 0 0,-3 0 0,-6 1 0,1 1 0,0-2 0,2-4 0,2-3-1,4-2 1,2 1 0,11-7-1,0 0 1,-7 10 0,7-10-1,18 4 1,-5-1 0,5 2-1,1-1 1,3 3 0,2 1 0,-2 4 1,-3 1-1,-5 3 0,-6 1 0,-4 3 1,-6-1-1,-7 2 1,-8-1 0,-3 0 0,-7-4-1,-1-2 1,-2-2 0,1-3 0,0-3-1,0-5-2,8 6-10,-3-5-18,5 2-2,1-1 0,5-1 0</inkml:trace>
  <inkml:trace contextRef="#ctx0" brushRef="#br0" timeOffset="24075.377">14559 7434 2,'0'0'25,"0"0"2,-10-13 0,9 2-13,1 11-3,13-16-2,0 8-3,-2-6-2,7 5 0,1-4-1,6 4-1,-5 1 0,4 3 0,-4 1-1,-1 4 0,-3 0 0,-2 3-1,-14-3 1,14 13 0,-14-13-1,-1 18 1,-5-6-1,-4-1 1,-1 2-1,-3-1 0,-1-2 0,1-1 1,2-1-2,0-3 1,12-5 0,-14 7-1,14-7 1,0 0-1,0 0 1,11 5-1,0-3 1,2-1 0,2 1 0,2 2-1,1-1 1,-2 2 0,-3 2 0,-3 2 1,-3 3-1,-4 3 0,-3 4 1,-4 3-1,-5 1 1,-6 2 0,-5 1 0,-2-2 0,-4-5 0,0 0 0,-1-8-1,3-1 1,1-6-3,2-5-4,9 2-18,-4-4-6,3-3-2,3-1 0</inkml:trace>
  <inkml:trace contextRef="#ctx0" brushRef="#br0" timeOffset="26658.5247">16554 6590 12,'-25'8'22,"25"-8"1,-20 18-16,6-9 1,4 9 2,-12 1 0,5 10-2,-9 1 0,6 9 0,-4-2-2,7 4-1,-1-3-2,10 0 0,2-7-1,10-1 1,2-8-1,9-2 1,2-10-1,7 0 1,2-9-1,5-4 0,2-6 0,1-5 0,0-8-1,1-5 0,-5-4 0,-2-4 0,-4-2-1,-4-1 1,-9-1-1,-5 2 0,-7 2 1,-7 5-2,-8 3 1,-8 4 0,-3 4-1,-6 6 0,1 7-1,-4 1-1,7 10-4,-4-5-7,17 8-15,1-3-4,15-5 1,0 0 0</inkml:trace>
  <inkml:trace contextRef="#ctx0" brushRef="#br0" timeOffset="26913.5391">16954 6475 23,'-3'37'29,"-7"1"2,0 7 0,2 8-25,-7-2 1,9 7 0,-8-7-2,8 1 0,-4-8-2,6-5-1,1-8-2,1-8-1,3-5-3,-1-18-5,0 0-14,12-7-9,-5-11 1,-2-6 0</inkml:trace>
  <inkml:trace contextRef="#ctx0" brushRef="#br0" timeOffset="27440.5695">16861 6495 4,'12'-12'27,"-3"-4"-2,10-3-8,7 8-4,-4-10-1,17 8 0,-7-7-4,17 8-1,-5-2-4,8 7 1,-6 3-1,1 4-2,-7 3 0,-5 6 0,-8 3-1,-9 3 1,-9 5 0,-9 3 0,-9 1 1,-7 1-2,-8-1 1,-7 1 0,-4-3 0,-5-3-1,-2-4-1,2-4 1,3-2 0,2-3 0,6-2 0,6-2-1,6 1 1,4-2 0,13-1-1,0 0 1,-6 10 0,6-10 0,14 18 0,-2-5 0,3 4 0,3 3 1,3 5 0,2 2 0,4 2 0,1 2 0,2-3-1,0 0 0,2-2-1,-2-7-5,9 2-14,-6-7-11,-2-3 0,0-4-1</inkml:trace>
  <inkml:trace contextRef="#ctx0" brushRef="#br0" timeOffset="29910.7108">8843 10693 1,'0'0'22,"0"0"-1,3 12-15,-6 2-1,-1 6 1,-1 9-1,1 10 0,-4 4 0,3 11 0,-3 2 1,3 6-1,-2-1 1,3 5-1,-3-11-2,6-3 0,-2-11-1,3-6-1,0-8-2,-2-13-5,7-3-8,-5-11-14,0 0 2,5-21-2</inkml:trace>
  <inkml:trace contextRef="#ctx0" brushRef="#br0" timeOffset="30413.7394">8866 10660 14,'9'-12'23,"11"3"-1,2 2-15,2-2 0,9 3-1,-1 1-3,5 8 2,0 2-2,2 9 0,-5 4 0,1 8 0,-6 3 1,-3 9-1,-9 1 0,-1 9 0,-11-2 0,-3 7 0,-10-1 1,-4 3-1,-7-4-1,-3-1 0,-6-8 0,0-4-1,-2-8 0,-1-8 0,-1-11 0,4-3-1,0-6 0,5-4 0,1-1 0,3-2-1,6 2-1,1-3-4,12 6-6,-12-1-9,12 1-9,0 0 0,5 10 1</inkml:trace>
  <inkml:trace contextRef="#ctx0" brushRef="#br0" timeOffset="31690.8126">9414 11220 6,'0'0'12,"14"-4"0,-14 4-2,14 3-1,-14-3-1,21 3-2,-10-1-1,8 1 1,-3-3-1,10 2 1,0-3-3,9 2 0,2-3 0,8 2 0,6-3 0,6-1-1,7-3-1,4 1 1,7 0-1,5-4 1,4 1-1,5-1-1,5-1 1,2 0 0,5 2-1,-1-1 0,3 1 1,3 3-1,2-1 0,-1 4 1,1 0-1,-1 0 1,-1 2 0,2 0 0,-3 0-1,2 0 1,-4-2-1,0 2 1,-6-2-1,1-1 1,-3 1-1,-1-1 0,-3 1 1,-1-2-1,0 2 0,-2-1 0,-1 1 0,-1 2 1,0-3-1,0 2 0,-2 0 0,1-2 0,0 2 1,1 0-1,1-1 0,2 0 0,-2 0 1,1 2-1,2 0 0,0 0 0,0 0 0,3 0 1,1 0-1,2-1 0,4 0 0,2 0 0,-1 1 0,6-2 1,2 0-1,1-1 0,0 1 0,2 1 0,0-3 0,1 2 0,2-2 1,-2 1-1,-1 0 0,-2-1 0,0 0 0,-1 0 0,-4 0 0,-1 1 1,0 0-1,-3 1 0,-1-1 0,1 0 0,-4 0 1,0 1-1,2-3 0,-3-1 0,-2 1 0,-2-2 0,-2 1 0,-6-1 0,-3 0 0,-4-1 0,-6 1 0,-2 1 1,-5-2-2,-4 2 2,-1-2-1,-2 1 0,-4 2-1,-3-1 1,-2 1-1,-6 0 0,-4 3 0,-6-2-2,-3 6-3,-11-5-4,-1 6-2,-17-2-5,17-3-5,-17 3-4,0 0 1</inkml:trace>
  <inkml:trace contextRef="#ctx0" brushRef="#br0" timeOffset="33680.9263">17138 10193 23,'0'0'23,"5"-11"-8,-5 11 0,0 0 0,2 16-5,-6-5-2,5 13-2,-7 1-1,5 13 0,-5 5-2,3 7 0,-2 0-1,1 1 0,-1-2 0,1-4 0,0-9-1,2-3 1,-1-11-1,2-6 0,-2-6-2,3-10-2,0 0-5,0 0-7,-7-19-13,4 5-2,0-2 2,-1-5-2</inkml:trace>
  <inkml:trace contextRef="#ctx0" brushRef="#br0" timeOffset="34529.975">17113 10153 8,'-14'-1'24,"14"1"0,0 0-1,0 0-16,0 0 0,-5-10 0,5 10-1,0 0-1,0 0-1,15-12-1,-1 9 0,2-3-1,8 2 0,5-8 0,6 5 1,3-1-1,2 2 0,-2-1-1,-1 4 0,-3 1 0,-5 3 0,-8 2 0,-5 3-1,-6 3 1,-6 2-1,-6 5 1,-6 1-1,-6 1 1,-5 3-1,-4 0 1,-5 0-1,-2-3 0,-1 1 0,-1-6 0,3-2 0,3-2 0,1-3 0,6-3 0,4 0 0,4-2 0,11-1 0,-12-4 0,12 4 0,0 0 0,0 0 0,7-10-1,-7 10 1,20-8 0,-2 3 0,5 1 0,4 0 0,3 1 0,2-1-1,4 3 1,0 2 1,0 3-1,-1 1 0,-1 2 0,-1 4 0,-4-1 0,-4 3 0,-3 2 0,-3 0 0,-6 1 0,-5 2 1,-11 3-1,-6 2 1,-8 3-1,-8 2 1,-7 1 0,-6 0 0,-9-1 0,-1-3 0,-3-3 0,2-4 0,2-5 0,1-2-1,7-6 0,4-1 1,6-3-2,7-1 1,6 1-3,1-4-3,15 3-4,-14-3-8,14 3-11,0 0-1,0 0 1</inkml:trace>
  <inkml:trace contextRef="#ctx0" brushRef="#br0" timeOffset="36363.0798">12495 10399 0,'0'0'23,"0"0"-1,0 0-11,0 0 0,0 0-2,0 0 0,0 13-3,0-13-1,0 0-2,13 7 0,-2-4 0,-11-3 0,20 6-1,-8-4-1,0 3 0,-12-5 0,18 13 0,-13-3-1,-3 1 1,-4 3 0,-3 4-1,-4 1 1,-4 1-1,-2-1 1,-1 0-1,-2-4 1,0-1-1,4-5 0,-1 0 0,15-9 0,-17 7-1,17-7 1,0 0 0,0 0-1,0 0 1,0 0 0,12 2 0,-1-2 0,3 1 1,0 2-1,3 0 0,-2 2 0,0 1 0,-1 2 0,-1 2 0,-4 2 0,-2 1 0,-2 2 0,-3 2 0,-3 0 0,-3 0 1,-4-1-1,-1-1 1,-4-1 0,-1-1-1,-4-4 1,-2-2-1,-2-1 1,0-4-1,-1-1 0,0-2 0,2 1 0,2-1-1,4 0-1,1-2-2,14 3-4,-14 2-6,14-2-14,0 0 0,13-5 2</inkml:trace>
  <inkml:trace contextRef="#ctx0" brushRef="#br0" timeOffset="37136.1237">12856 10454 12,'0'0'23,"11"-11"-1,0 6-14,-11 5 0,17-9 0,-17 9-1,21-9-2,-11 3-1,8 3 0,-3-4-1,3 4 0,0 0-1,0 2 0,0 0-1,-2 3 0,-2 0 0,-2 4 0,-12-6-1,14 15 1,-14-15-1,3 22 1,-8-8-1,-3 0 1,-4-1-1,-2 0 1,-2 0-1,-1-2 0,-1 0 0,1-3 0,2-1 0,1-3 0,14-4-1,-17 6 0,17-6 0,0 0 0,0 0 0,0 0 1,10 0-1,2-2 0,3 2 1,3-1 0,1 1 0,2 1-1,-2 3 1,0 2 0,-2 2 0,-2 4 0,-3 0 0,-3 5 1,-3-1-1,-2 4 1,-6 0-1,0 1 2,-6 0-1,-2 0 0,-6-2 1,1 1 0,-5-5-1,-2-2 0,-4-2 1,-1-3-1,1-5 0,-2-2-2,2 1-1,-1-8-9,2 2-15,3 1-4,0-5 3,6 0-3</inkml:trace>
  <inkml:trace contextRef="#ctx0" brushRef="#br1" timeOffset="109218.2467">15656 10594 19,'0'0'27,"-13"-1"0,13 1-10,0 0-3,-12-9-2,12 9-4,0 0-2,0 0-1,5-11-3,-5 11-1,0 0-2,9-12-1,-9 12-2,0 0-2,13-3-6,-13 3-8,0 0-9,0 0 1,0 0 0</inkml:trace>
  <inkml:trace contextRef="#ctx0" brushRef="#br1" timeOffset="110209.3036">15759 10657 6,'0'0'25,"0"0"0,0 0-8,0 0-2,0 0-4,5 13-2,-5-13-2,0 0-2,0 0-2,0 0 0,0 0 0,-4-10 0,6-3-1,3-4 0,1-8 0,4-4-1,2-8 0,5-4 0,0-5 0,4-1 0,1-3 0,1 2-1,-1-1 0,0 7 1,-2 1-1,-1 6 1,-2 2-1,-3 7 1,-1 3-2,-4 5 2,-2 6-1,0 1 0,-7 11 1,8-10-1,-8 10 0,0 0 0,0 0 0,13 5 1,-13-5-1,9 19 0,-4-5 0,0 5 1,1 6-1,0 4 0,1 3 1,0 4-1,0 0 1,0 4 0,0 0 0,-2 3-1,5-2 1,-5 0 0,1-2 0,2-3-1,-2-3 1,1-4-1,-1-4 0,1-5 1,-2-6-1,0-3 0,-5-11 0,5 11 0,-5-11-3,0 0-2,0 0-6,-12-4-13,12 4-7,-20-11-1,6 1 1</inkml:trace>
  <inkml:trace contextRef="#ctx0" brushRef="#br1" timeOffset="110555.3234">15900 10359 22,'0'0'26,"0"0"0,0 0-12,0 0-1,0 0-1,0 0-3,0 0-3,0 0-1,16-6-2,-16 6-1,0 0 0,14 1-1,-14-1 1,14 2-1,-14-2 0,17-2 1,-5 1-1,0-4 0,1 1 0,1-2 0,5-1-1,1-1 1,0-1-2,8 3-3,-3-3-19,5 3-7,-1 3-1,0-3-1</inkml:trace>
  <inkml:trace contextRef="#ctx0" brushRef="#br1" timeOffset="111644.3857">18656 10611 0,'-4'12'21,"4"-12"0,-3-13-11,3 13 0,2-19 0,5 7-3,-5-10 1,8 0-3,-3-10 1,7 0-1,-4-12 1,9 1-2,-3-11 0,7-1 0,-1-5-1,3 0-1,-1-4 0,1 2 0,-1 0-1,1 5 0,-6 9 0,-1 7 0,-5 6 1,-1 7-1,-4 6 0,-1 10 0,-7 12 0,8-11 0,-8 11-1,0 0 1,11 10 0,-8 4 0,3 8-1,0 6 1,0 6 0,2 7 0,-1 5 0,0 2 1,0 5-1,0 2 0,-3-4 0,1 0 0,-2-5 1,1-2-2,-1-5 1,1-2-1,-1-8 0,2-4 0,-2-6 0,1-2 0,-1-4 0,0-3 0,-3-10-1,2 11-2,-2-11-2,0 0-3,10 9-17,-10-9-7,0 0 1,-12-8 1</inkml:trace>
  <inkml:trace contextRef="#ctx0" brushRef="#br1" timeOffset="111929.4019">18878 10248 3,'-14'0'23,"14"0"1,0 0 0,-10-2-17,10 2 2,0 0-1,0 0-1,0 0-1,0 0-1,0 0-1,0 0 0,13 2-1,-3-2-1,0-2 1,8 1-2,0-4 0,2-7-6,8 3-22,-1 2-2,-5-2 0,0 2 0</inkml:trace>
  <inkml:trace contextRef="#ctx0" brushRef="#br1" timeOffset="113657.5008">15732 9111 12,'-10'-2'21,"-2"-8"1,12 10 0,-7-16-16,6 4 0,9 1 0,-2-7 0,8 3 0,2-6-1,6 4-1,0-4 1,6 5-2,0-1-1,0 4 0,-1 1 0,-1 7-1,-4-1 0,-3 6-1,-2 2 0,-4 5 1,-2 3-1,-4 3 0,-4 4 0,-4 4 0,-4 5 1,-3 0-1,-2 3 0,-3 2 1,-1-2-1,-1 1 0,4-2-3,-4-5-4,10 0-13,-1-1-8,2-5 2,4-3-2</inkml:trace>
  <inkml:trace contextRef="#ctx0" brushRef="#br1" timeOffset="113844.5115">16000 9336 17,'0'23'27,"-2"-12"3,1 3-2,1-1-14,-3-3-3,9 5-4,-5-2-11,-1-13-21,10 13-4,1-14-1,0-14 1</inkml:trace>
  <inkml:trace contextRef="#ctx0" brushRef="#br1" timeOffset="114633.5566">18659 8913 20,'0'0'23,"-4"-15"0,4 15 1,15-21-22,-5 7 1,8 1 0,1-4 1,9 2-1,1-1 1,3 4-1,1 1 0,-1 5 0,1-1-2,-2 5 1,-4 3-2,-4 4 1,-5 3 0,-3 3 0,-4 4-1,-4 5 2,-7 5-1,-4 3 1,-7 2 1,-1 1-1,-5-1 0,1 0 0,-2-3-1,2-4-2,7-3-4,-3-7-12,11-1-11,1-12-1,12 13 0,-2-9-1</inkml:trace>
  <inkml:trace contextRef="#ctx0" brushRef="#br1" timeOffset="114815.567">19068 9279 41,'-2'19'29,"0"-4"2,-1-5-4,3-10-24,0 17-4,0-17-10,0 0-15,0 0-3,0 0 1,0 0-2</inkml:trace>
  <inkml:trace contextRef="#ctx0" brushRef="#br1" timeOffset="116271.6503">16734 10505 12,'0'0'25,"0"0"-2,-1-14 2,1 14-17,-5-10-2,5 10-2,-9-10-3,9 10 1,-15-13-1,4 7 0,0 0 0,-2 2 1,0-1 0,-1 3-1,1 0 1,-2 2 0,1 2-1,0-1 0,2 4 0,2 0-1,10-5 0,-13 17 0,13-17 0,0 20 0,5-8 0,4 3 0,5 0 1,0 2 0,4 2 0,1-1 0,2 3 0,-3-1 1,1 5-1,-3-1 0,-2 1 1,-5 1-1,-1 1 1,-6-2-1,-2-1 0,-3-2 1,-2-4-1,-3-5 0,-2-3 0,-2-8 0,0-3 0,-2-6-1,1-4 1,0-6-1,3-3 0,0-4 0,5-3 0,2 0 0,4-3 0,4-2 0,4-1-1,2 2 1,2 0 0,0 3 0,1 3 0,-1 3-1,-1 2-1,-1 9-3,-5-4-7,-6 15-15,15-15-2,-15 15 0,17-18-1</inkml:trace>
  <inkml:trace contextRef="#ctx0" brushRef="#br1" timeOffset="117172.7019">18213 10293 1,'-8'-14'19,"8"14"1,-15-11-1,15 11-15,-24-8-1,6 6 0,-1 4 0,-2 0-1,0 5 1,-1 0-1,3 2 1,2 1 0,3 2-1,4 2-1,5 0 1,3 0-1,4 1 1,4 3 1,7 1 0,-2 2 1,8 5-1,-1-1 1,3 4 0,-3 0-2,0 4 1,-5-2-1,-4 1 0,-4-3-1,-3-1 0,-5-6 0,-4-1 1,-3-8-2,-1-2 2,-2-8-2,-2-5 1,-1-6-1,0-6 0,2-4 0,2-8 0,3-1 0,4-7-1,6 0 1,9-3 0,2 0 0,7 1-1,2 1 2,1 3-2,-1 3 1,-3 5 0,-2 2 0,-5 3-2,-3 4-2,-9-2-5,1 17-10,-4-17-8,4 17 1,-17-13-1</inkml:trace>
  <inkml:trace contextRef="#ctx0" brushRef="#br1" timeOffset="147182.4183">18600 9164 10,'0'0'11,"-11"-7"1,11 7 0,0 0-1,0 0-2,0 0-2,0 0 0,0 0-1,0 0-2,0 0-3,0 0 0,0 0 0,0 0 0,0 0-1,-4 13 1,4-13 0,0 18 0,0-5-1,1 1 1,2 2 0,1 2-1,2 1 0,1 2 1,5 3 0,-1 2-1,5 4 1,3 4-1,4 3 1,3 4-1,1 2 1,6 4-1,-1 3 0,3 2 1,1 2-1,-3-2 0,1-2 0,-1 0 0,-1-4 0,-3-3 1,1-7 0,-1-4-1,-2-3 2,-2-5-2,-3-3 1,-1-5-1,-5-1 1,-2-5-1,-5 1 0,-9-11 0,12 11 0,-12-11 0,0 0-1,0 0-2,0 0-4,0 0-9,0 0-9,0 0 1,3-20-2</inkml:trace>
  <inkml:trace contextRef="#ctx0" brushRef="#br1" timeOffset="147686.4471">19372 9163 18,'0'0'21,"-14"-12"0,14 12-18,-13-7 0,13 7 1,-10-1 0,10 1 0,-12 10 0,0 1 0,1 8-1,-6 5-2,-6 10 0,-3 11 1,-5 13-1,-9 13 1,-4 12-1,-3 9 0,-7 6 0,-1 7 2,-3 1-1,-2-6 0,3-5 0,4-14 0,6-9 0,4-14 0,11-9 0,3-14-2,12-10 1,4-6 0,5-9-1,8-10 0,0 0-1,0 0-1,0 0-2,19-12-5,-19 12-16,19-22-1,-7 12 0</inkml:trace>
  <inkml:trace contextRef="#ctx0" brushRef="#br1" timeOffset="160004.1514">15980 11054 27,'0'0'18,"0"0"0,0 0-5,0 0-1,0 0-5,0 0-2,0 0-2,0 0-1,0 0-1,0 0-1,0 0 1,0 0-1,0 0 1,0 0-1,0 0 0,0 0 0,0 0 1,0 0-1,0 0 0,0 0 0,0 0 0,0 0 0,0 0 0,0 0 0,-6 13 0,6-13-1,-9 12 1,9-12 0,-11 18 0,11-18 0,-11 20 0,5-8 0,-1-2 0,1 2-1,-1 1 1,2-1 0,-4 2 0,0 2 0,0 0 0,-2 2 0,-1 1 1,-1 1-1,-2 1 0,0-3 0,0 1 1,0-3-1,2-1 0,-2-4 0,2 0 1,0-2-1,2-2 1,-3-1-1,1-1 1,0 0 0,0 1-1,-4-2 1,0 3-1,-4-1 0,-1 1 1,-2-1-1,-5 2 0,-5 0 0,-2 1 0,-3 0 0,-4 2 0,-4-1 0,-6 0 0,-1 2 0,-4-2 1,-2 2-1,-3-1 1,-2 2 0,-2 0-2,-2-1 2,-1 1-2,-2 0 2,-2 1-2,-3-2 1,-3 1-1,-1-4 1,0 2 1,-2-2-1,-2-2-1,-1 1 1,-1 0 0,-1-1 0,-2 1-1,-2 0 1,-1 0 0,1 0-1,-2 1 1,0 1 0,0-1-1,-1 1 1,1-2 0,2 1-1,-2 0 1,1 0-1,1-2 1,0 1 0,1-2-1,1 0 1,0 0-1,1 0 1,-3 0-1,2-2 1,0 1-1,0 0 1,1-2-1,1 0 1,1 1 0,3-2-1,-1 2 1,2-2 0,0 0-1,4 1 1,0-1 0,2 0 0,2-1 0,0 2 0,1-2 0,-2 0 0,3 1 0,0 1 0,0 0 0,-1 1 0,5-1 0,-2 2 0,3-2 0,-1 1 0,1-1 0,1-3 0,2-2 1,1-4-1,3-1 0,2-5 1,3-3-1,3-3 0,4-3 1,3-3-1,3-1 0,5-2 1,1-1-1,4-1 1,2-3 0,4 1 0,7 0 0,3 0-1,5 0 1,2 0-2,6 2 2,1 1-1,6 2 0,-1 1-1,1 4 1,3 0 0,-1 2-1,0 4 0,-2 2-3,-3 13-3,3-17-13,-3 17-6,0 0-2</inkml:trace>
  <inkml:trace contextRef="#ctx0" brushRef="#br1" timeOffset="161708.2491">10744 11538 17,'-21'3'23,"21"-3"-16,-12 0 2,12 0-1,0 0 0,0 0-2,0 0 1,0 0-3,18-12-1,-5 8 0,5-1-2,1 1 0,4 1-1,-2 1 1,0 3-1,-4 0 0,-2 4 0,-5 0 1,-10-5 0,12 17 0,-13-7-1,-6 3 1,1-1-2,-8 1 2,1-3-1,-5 2 0,5-3-1,-4-1 2,6-2-2,11-6 1,-16 5 0,16-5 0,0 0 0,0 0 0,14-2 0,-1 1-1,1 1 1,2 0 0,1 1 0,1 2 0,-4 2 0,2 1 0,-6 2 0,2 2 0,-8 1 0,2 2 0,-7 3 0,0 0 0,-6 0 1,-1 1-1,-4 0 0,-1-4 1,-2 0-1,-2-2 0,0-5 0,-2-1 1,1-3-1,0-2 0,1 0 0,1-1 0,2 0-1,1 1 0,1-1-1,12 1-3,-15 2-4,15-2-5,0 0-11,0 0-1</inkml:trace>
  <inkml:trace contextRef="#ctx0" brushRef="#br1" timeOffset="162797.3113">11146 11493 5,'0'0'14,"-12"-8"-3,12 8-2,0 0-1,0 0-1,-10 0-1,10 0-2,0 0 0,0 0-2,0 0 1,0 0-1,0 0-1,13-7 0,-13 7 0,17-5 0,-5 2 0,1 1 0,3 0 0,-1 2 0,-2 0 1,1 0-2,0 2 1,0 0-1,-3 2 0,-1-1 0,-10-3 0,13 8 0,-13-8 1,0 0-1,10 13 0,-10-13 1,0 0-1,0 0 1,0 0-1,0 0 1,0 0 0,0 0 0,0 0 0,0 0-1,0 0 1,0 0-1,0 0 1,0 0-1,0 0 0,0 0 0,0 0 0,0 0 0,0 0 0,0 0 0,0 0 0,0 0 1,0 0-1,0 0 0,0 0 0,0 0 1,0 0-1,0 0 0,0 0 0,0 0 1,0 0-1,0 0 1,0 0-1,0 0 0,0 0 1,0 0-1,0 0 1,0 0-1,0 0 0,0 0 0,0 0 1,0 0-1,0 0 0,0 0 0,0 0 0,0 0 0,0 0 0,0 0 0,0 0 0,0 0 0,0 0 0,0 0 0,0 0 1,0 0-1,0 0 0,0 0 0,3-11 1,-3 11-1,0 0 0,0 0 1,0 0-1,0 0 0,0 0 0,0 0 0,0 0 0,0 0 0,0 0-2,-5-11-2,5 11-4,0 0-9,0 0-7,0 0-2</inkml:trace>
  <inkml:trace contextRef="#ctx0" brushRef="#br1" timeOffset="164256.3946">11182 11485 5,'0'0'8,"0"0"-1,0 0 0,11 10 1,-11-10 0,11 4 1,-11-4-2,19 1 1,-6-3-2,6 2 0,-2-3-2,4 1 1,-1-1-3,1 3 0,-4-1-1,-1 2 0,-2 0 0,-14-1-1,16 8 0,-16-8 1,6 11-1,-6-11 1,-9 13 1,9-13-1,-20 13 0,8-6 0,-4-2 1,2-1-2,-1 1 2,3-3-2,-1 0 0,2 1 0,11-3 0,-14 2 0,14-2 0,0 0 0,0 0-1,0 0 1,11 7 0,-1-6 0,4 1 0,4 1 0,1 1 0,3 0-1,1 2 1,1-1-1,-6 3 1,3 1-1,-7 0 1,0 2-1,-14-11 2,15 22-1,-13-10 0,-5 0 1,-3 0 0,-4 1 0,-3-3 0,-5-1-1,-1-2 1,-2-1 0,-1-3-1,1-1 1,0-2-1,5 0 0,0-2 0,5 0 0,11 2-1,-15-3-2,15 3 0,0 0-4,0 0-8,11-4-11,-11 4-1,25-6 1</inkml:trace>
  <inkml:trace contextRef="#ctx0" brushRef="#br1" timeOffset="164563.4124">11693 11646 9,'0'0'15,"14"-5"0,-3 4-2,2-5-3,5 5-1,-1-4-2,3 3-2,0-3 1,3 2-3,0 0-3,-1-4-6,4 0-13,2 1-5,-4-8 0</inkml:trace>
  <inkml:trace contextRef="#ctx0" brushRef="#br1" timeOffset="165306.4546">12512 11382 29,'4'-15'14,"-4"15"-1,-7-17-1,7 17-3,-22-9-4,3 6-1,-1 5-3,-2 2 0,-2 2-1,-1 4 1,2 1-1,1 1 0,6 0 0,2 2 0,5-1 1,3-2-1,5 2 2,3-2-1,5-1 1,-7-10-1,24 18 2,-6-8-1,1 0 1,3 0 1,3 4-1,-3 0 0,0 2-1,-3 0 1,-1 3-2,-7-3 2,2 3-3,-7-2 1,-3 0-1,-4-3 0,0 0 1,-6-4 0,7-10 0,-16 15-1,4-10 1,-2-5-1,1-4 0,-1-3 1,0-3-1,2-3 0,2-2 0,-1-2 0,4 0 2,2 0-3,2 0 3,2 1-3,3 1 2,4 0-1,1 2 1,5-1-2,0 1 1,5-2 0,-1-1 0,1 1 1,2-2-1,-4 1 0,2 1 0,-4 0 0,-3 1 0,0 3 1,-3-1-2,-7 12 1,9-20-2,-9 20-2,3-18-6,-3 18-10,7-10-9,-7 10 0,5-12 0</inkml:trace>
  <inkml:trace contextRef="#ctx0" brushRef="#br1" timeOffset="168500.6376">12870 11489 18,'-18'1'24,"18"-1"0,0 0-17,0 0 0,0 0 1,0 0-1,0 0-1,0 0-3,12 1-1,-12-1 0,23-2-1,-9 1 0,2 0-1,-1-1-2,-1-1-3,2 3-5,-16 0-6,19-6-6,-19 6-3,10-1 1</inkml:trace>
  <inkml:trace contextRef="#ctx0" brushRef="#br1" timeOffset="168686.6483">12899 11568 24,'-4'14'15,"4"-14"-3,4 12-2,-4-12-3,13 6-2,-1-5-4,1-1-5,3-4-7,1-3-9,9 4-1</inkml:trace>
  <inkml:trace contextRef="#ctx0" brushRef="#br1" timeOffset="169265.6813">13346 11388 1,'0'0'21,"12"-8"1,-12 8-13,22-8 0,-8 3 0,6 2-1,-3-1-1,5 3-2,-3-3-1,3 5-2,-5-1 0,-3 4 0,-2-2-1,-12-2-1,13 11 1,-13-11 0,-2 17-1,2-17 1,-15 18-1,5-6 1,-3-2-1,2 2 0,-2-1 0,0 1 0,2 0 0,1 1 1,2 0-1,2-1 0,1 0 1,2 1-1,3-2 2,1-1-1,5 1 2,-6-11-3,22 17 3,-6-10-2,8-3 1,3-2-1,6-2-2,2-4-2,4 1-7,-1-9-5,4 1-11,2-1 0,-5-2-1</inkml:trace>
  <inkml:trace contextRef="#ctx0" brushRef="#br1" timeOffset="169783.711">14209 11277 10,'0'0'18,"-7"-12"-10,-4 11-1,0 2 0,-9 0 1,0 5 0,-6-3-2,-1 8-1,-3-3-1,3 7 1,1-5-2,1 5-1,3-4 0,5 1-2,4-2 1,13-10-1,-11 16 0,11-16 1,5 11-1,7-7 1,3-1 0,4 1 0,3-2 0,3 3 0,-2-2 1,4 3-1,-4 1 1,-2 1-1,-4 1 1,-2 4 0,-5-2-1,-5 3 0,-6 0 1,-2 1 0,-7-2-1,0 0 1,-6-2 0,1-1 0,-5-3-1,3-1 1,-1-3-3,0-3-5,5 0-19,-3 1-4,2-2 2,1 0-2</inkml:trace>
  <inkml:trace contextRef="#ctx0" brushRef="#br1" timeOffset="174485.9799">425 10002 10,'0'0'18,"0"0"2,0 0-16,0 0 1,3 21 2,-4-1 0,-6 3 2,3 13 0,-8-1 0,4 9-2,-5-3 0,7 3-1,-2-5-1,6-3-1,-3-10-2,12-4 1,2-10 0,8-4-1,1-9 1,11-6 0,4-9 0,11-3-1,9-8-1,6 1 0,7-7-1,8-1-1,8-2-1,4 3 0,2 4-3,-2-4-4,4 7-14,-4-3-8,-4 1 1,-5 3-1</inkml:trace>
  <inkml:trace contextRef="#ctx0" brushRef="#br1" timeOffset="176672.105">571 6620 37,'-3'-14'24,"-9"-2"2,4-1-12,8 17-11,-18-12 0,18 12 1,-14-1-1,14 1 1,-17 16 0,9 2-2,-5 2 1,2 12-1,-5 8-1,-1 7 1,0 5-2,-1-1 1,6-3-1,2-3 1,5-7 0,7-5 0,6-16 1,12-7 0,7-13 1,19-6-1,8-14 1,18-7-1,14-11 0,14-4-1,8-4 0,8-3-2,6 1 0,-1 1-2,12 9-5,-6-3-13,-2 7-9,-4 5-4,-1 2 3</inkml:trace>
  <inkml:trace contextRef="#ctx0" brushRef="#br1" timeOffset="178775.2253">458 13207 13,'0'-23'22,"7"1"-9,-1 6 1,-2 1-1,-4 15-1,9-20-3,-9 20-1,0 0-1,10 18-1,-17 3-1,6 13-2,-10 7 0,4 12-1,-6 4 0,6 2 0,-3-6-2,6-6 1,3-8 0,7-8 1,6-14-1,9-14 0,6-11 1,10-6-2,6-9 0,9-5 0,8-7 0,13-6 0,8-4-1,6-2-1,8 3-7,-6-3-19,9 1-2,-2-1 0,-2-2-1</inkml:trace>
  <inkml:trace contextRef="#ctx0" brushRef="#br2" timeOffset="198002.3247">12522 9569 6,'0'14'7,"0"-14"1,-1 11 1,1-11 0,-1 11-1,1-11-1,0 0 0,0 12-2,0-12-1,0 0-1,-3 12-1,3-12 0,0 0 0,0 0 0,0 0 0,-3 11 1,3-11-1,0 0 0,0 0 0,-8-12 0,8 12-1,-7-15 1,7 15-1,-14-19-1,6 9 1,8 10-1,-19-16 1,8 10 0,-4 0-1,-2 2 1,-1 1-1,-2 3 1,-4 1 0,0 4 0,-5 1 0,0 3 1,-1 1-1,1 5 0,0 0 0,1 4 0,4 0 0,1 4 0,4 3 0,4 0 0,2 4 0,6-1 0,1 3 0,5 0 0,2 0-1,4 0 1,2-3-1,3 0 1,6-4 0,3 1 0,4-6-1,6 2 1,2-3 1,6-3-1,4-4 2,4 1-1,-1-4 1,4-2-1,-3-3 0,1-4-1,-2-4 1,-1-1-1,-6-5-1,-2-1 1,-5-3-1,-3-1 1,-6-1-1,-5 1 1,-2-1-1,-5 1 0,-2 2 1,-1 1-1,-6 12 0,7-15 0,-7 15-1,0 0 1,0 0 0,4-10-1,-4 10 0,0 0-2,0 0-2,0 0-11,11 6-13,-11-6-2,10 1 1,-10-1-1</inkml:trace>
  <inkml:trace contextRef="#ctx0" brushRef="#br2" timeOffset="199377.4037">21875 9238 12,'0'0'21,"0"0"-12,0 0 0,0 0 1,0 0-2,0 0-1,-10 18 0,10-18-1,-9 16-2,9-16-1,-4 13 0,4-13 1,0 0-1,0 0 0,0 0 0,0 0 0,0 0-1,-2-11 0,2 0-1,-3 0 0,1-2-1,-2-1 0,-1 0 0,-5 2 0,0-1 0,-4 3 0,-3 0 0,-3 3 0,-1 4 0,-4 2 1,-1 4-1,-3 3 1,-1 3-1,-2 4 1,0 2 0,-2 1 0,-2 5 1,-1-2-1,2 5 0,0-1 1,4 2-1,0 4 1,4 1-2,4 0 1,7 2 0,5 0 0,6 4 0,7 0-1,8 1 1,11-4 0,9-1 0,8 0 0,12-6 0,7-6 0,9-6 0,6-9 0,3-5 0,-2-8 0,-2-3-1,-5-7 1,-8 0-1,-7 0 1,-10 0-1,-8 2 0,-10 1 0,-5 4-1,-6-2-1,-12 13-2,12-16-2,-12 16-4,7-11-7,-7 11-14,16-8 1,-16 8 1</inkml:trace>
  <inkml:trace contextRef="#ctx0" brushRef="#br2" timeOffset="200510.4685">12383 8983 7,'-2'16'26,"2"-16"0,-8 20 2,4-6-19,-6-2-4,4 1-7,1-3-19,6 2-3,-1-12-2,0 0-1</inkml:trace>
  <inkml:trace contextRef="#ctx0" brushRef="#br2" timeOffset="201570.5289">21344 8563 19,'-17'1'22,"-1"-5"1,7 0-17,11 4 1,0 0-1,14-7 2,0-1-3,10 4 1,2-7-2,8 2 0,4-2 0,4 0-1,-5 1-1,3 3 0,-7 0-1,-2 5 0,-9 2 0,-6 7-1,-10 3 1,-6 6-1,-10 3 0,-4 4 0,-5 3 1,-4 3-1,-3-1 0,1-2 0,1 0-1,2-7-3,10 2-3,-2-8-7,10-3-13,4-10 0,6 10 0</inkml:trace>
  <inkml:trace contextRef="#ctx0" brushRef="#br2" timeOffset="201760.54">21604 8815 15,'0'0'24,"-9"20"-1,5-7-7,4-13-3,-7 22-5,1-12-4,6-10-4,-2 21-8,2-21-16,0 0 0,0 11-1</inkml:trace>
  <inkml:trace contextRef="#ctx0" brushRef="#br2" timeOffset="204686.7074">17161 10083 8,'-5'-14'17,"5"14"-11,0 0 0,5-10 0,-5 10-1,0 0-1,6-13-1,-6 13 1,0-12-1,0 12 1,-4-17-1,-2 7 0,1-2 0,-4 0 0,0-1-1,-3-1-1,-1-2 1,-3-2 1,-1-3-1,-8 0 0,0-2 0,-5 0 0,-4 0 0,-4-1 0,-5 2-1,-4 1 0,-5 3-1,-6-1 1,-3 4-1,-4-1 0,-2 3 0,-5 2 0,-3 0 0,-5 1 0,1 2 0,-4-1 1,-3 0-1,-1 0 0,-1 0 0,-1-2 0,1 2 0,0-4 0,1 2 0,0-1 1,-3 0-1,2 1 0,-2-1 0,-1 3 0,-1 0 0,-2 1 0,-2 2 0,-3 1 0,3 2 0,-4 1 0,2 2 0,-1 1 0,3 1 0,0 3-1,2 1 1,3 3 0,-2 1 0,4 1-1,-1 4 1,2 0 0,1 4 0,1-1-1,4 1 1,4 3 0,4 1 0,4 2-1,2 1 1,3 1-1,6 0 1,7 0 0,5-2 0,7-3-1,8-5 1,7-2-3,7-7-2,18-8-12,-9 11-7,9-11 1,0 0-1</inkml:trace>
  <inkml:trace contextRef="#ctx0" brushRef="#br2" timeOffset="205752.7683">13451 9227 3,'0'0'17,"0"0"-10,0 0 0,0 0 1,0 0-1,11-13-2,-11 13-1,17-12 0,-2 4 0,2 0 0,4 0-1,1 0 1,1 1-2,1 1 1,-1 0-2,-2 4 2,-4 0-3,-2 2 1,-5 1 0,-10-1-1,15 6 0,-15-6 1,6 11-1,-6-11 1,-4 16 0,-3-4 1,-4-2-1,-4 3 0,-3 1 1,-4 1-1,-4 0 0,1 1 0,-2-1-1,3 0 1,1 0-1,3-2 0,4-3 0,2-1 0,14-9 0,-18 13 0,18-13 0,-10 9 0,10-9 0,0 0 0,-6 10 0,6-10 0,0 0 0,7 12 0,-7-12 0,16 12 0,-2-9 1,2-2-1,6 0 0,3-2 1,1 0-1,3-2 0,0-2 0,-2-1 1,-2 3-2,-1-2-1,-5 3-1,-4-2-4,-1 4-4,-3-1-8,-11 1-4,17-2-1</inkml:trace>
  <inkml:trace contextRef="#ctx0" brushRef="#br2" timeOffset="206331.8013">14071 9164 17,'0'0'20,"-12"-3"-10,12 3-2,-16 15-1,4-2-1,1 2-2,-3 5-1,2-2-1,1 3-1,3-2 0,3-1 1,3-2-1,5-1 0,3-4 2,7-2-1,-1-3 0,7-2 1,0-4 0,4-1 0,-4-4 0,6 1-1,-4-5 0,-2-3 0,1-2 0,-4-1-1,-1-2 0,-4-3 0,-3 0-1,-6-2 1,-4 1-1,-5 1 0,-6 3 1,-2 1-1,-5 4 0,-1 4 0,1 5 0,0 4-1,1 5-4,-1 3-9,5 3-11,5 6-1,0-4 1</inkml:trace>
  <inkml:trace contextRef="#ctx0" brushRef="#br2" timeOffset="207477.867">17316 10147 0,'6'-18'13,"8"1"-12,6-4 2,1-4 0,3-4 2,3-4-1,4-9 1,4-2 0,8-5-1,3-6 0,9 0 0,6-5 0,11 2-1,10-3 0,11 7 0,9-2-1,8 6 1,9 0-1,11 3 0,6 3-1,5 4 0,3 3 0,5 3 0,6 5 0,0 3 1,2 8-1,-3 5 0,-3 5-1,-1 7 1,-9 6-1,-10 5 2,-15 5-2,-10 6 1,-15 1-1,-12 5 2,-15 0-2,-8 2 2,-11-3-1,-3 1 1,-10-5 0,0-3 0,-5-4 0,-1-3-1,-2-4 1,-4-2-2,-3-4 2,-4-1-1,-1-1-2,-12 0-3,11-3-8,-11 3-13,0 0 1,0 0-1</inkml:trace>
  <inkml:trace contextRef="#ctx0" brushRef="#br2" timeOffset="208551.9283">19628 8711 4,'11'2'19,"-11"-2"0,12-4-14,2 4 0,-1-2 0,2 4 0,-3-1-1,1 0-1,-3 0-1,-10-1 0,17 3-1,-17-3 1,0 0-1,0 0 1,3 14-1,-3-14 1,-14 18-1,6-8 1,-2 4-1,2 1 0,-2 0-1,5 0 0,0 1-1,4-2 1,3-2 0,3 0 0,2-2 0,-7-10 1,22 13-1,-6-11 1,1-2-1,3-2 1,3-3-1,-1 0 1,0-3-1,-2 0 1,-3-1 1,-1 3-2,-4 0 1,0 1 0,-12 5 0,0 0 0,10-8-1,-10 8-1,0 0 1,0 0-1,0 0 0,6 15 1,-6-15-1,6 20 1,-1-9 1,4 2 0,1-2 1,4-1 0,1-5 0,3 0 1,2-7-1,3-3 1,-2-6-1,2-1-1,-2-5 1,-1 1-1,-5-4 1,-2 2-1,-8-2 0,-5 3-1,-5 1 1,-8 3-1,-4 2 1,-5 5-1,-3 2 0,-1 4 0,-5 5-1,3 2 1,2 4-1,1 1-2,6 6-4,-2-5-7,8 4-14,10 0 2,5-4 0</inkml:trace>
  <inkml:trace contextRef="#ctx0" brushRef="#br2" timeOffset="311393.8106">12831 10145 10,'0'0'11,"0"0"-3,0 0 0,7-10-3,-7 10 0,0 0-3,15-8 1,-15 8-2,19-5 1,-8 5-2,5 0 0,-1 0 1,3 1-1,2-1 0,2 0 0,0 0 0,2 0 0,0-1 0,2 0 1,3 1-1,-2-1 0,3 1 0,0 0 0,-2 0 0,-1 1 0,0 1 0,-3 3-1,-2 0 1,-1 0-1,0 2 1,-2-1-1,1 2 0,1-1 0,4 0 1,0-1 0,5 0 0,0-2 1,4 1-2,0-1 2,0 0-1,1-2 0,0 2 0,-2-2-1,-1 0 1,0 2 0,2-3-1,-3 2 1,0 0 0,3 0 0,-3-1 0,0 1 0,1-1-1,-1 1 0,-1 2 0,0-1 0,-1-1 0,-1 2-1,2-1 1,-3 0 1,2 0-1,-3 1 1,3 0 0,0-2 0,3 2 0,-1-2 0,0 2 0,4-3 0,-3 1 0,4 0 0,1-1 0,1-1 0,1 2 0,1-1 0,1 0 0,1-1 0,-1 0 0,4 2 0,1-2 0,-1-1 0,3 1 1,1-1-1,1 0 0,0 0 1,-2 1-1,-2-1 1,-2 0-1,-5 3 1,-4-2-1,-4 1 1,-4-1-1,-3 1 0,-4 1 0,-2-2 1,-4 1-1,0-1 0,-4 1 0,-10-2 1,18 1-1,-18-1 0,12-1 0,-12 1 1,0 0-1,13-4 0,-13 4 0,0 0 0,0 0 0,0 0-2,0 0-1,0 0-4,0 0-8,13-3-2</inkml:trace>
  <inkml:trace contextRef="#ctx0" brushRef="#br2" timeOffset="314752.0026">14102 10001 7,'0'0'7,"0"0"2,0 0-1,11-1-1,-11 1 0,16 5-1,-6-3-1,2 0-2,1 1-1,-1 0 0,-1-1-1,-1 1 0,-10-3 0,15 7-1,-15-7 1,0 0 0,7 13 0,-7-13-1,-5 14 1,5-14 0,-17 19 0,4-9 0,1 2-1,-3-1 0,2 2 1,-1-2-2,1 0 2,3-1-2,2 1 1,2-1 0,6-10 0,-6 18 0,6-18 0,4 17 1,-4-17-2,12 15 1,1-11-2,1 0-2,7-4-8,4 0-7,1-7-3</inkml:trace>
  <inkml:trace contextRef="#ctx0" brushRef="#br2" timeOffset="315413.0406">14547 9994 1,'-14'6'4,"-1"0"0,3 2-1,2 1 2,10-9-2,-10 17 2,10-6 0,0-11 0,11 18 1,1-7-1,0 0 0,2 1-2,0-1 0,-1 2-1,-1-2-1,-3 2-1,-3 0 1,-4 2 0,-4-5 0,0 1 1,2-11-1,-10 17 0,10-17 1,-15 10-1,15-10-1,-17 3 1,17-3-1,-17-6 1,17 6-1,-13-8 0,13 8 0,-13-12 0,13 12 0,-7-14 0,7 14 0,-1-16 0,3 6 0,4-3 1,0-1-1,3-1 1,0-1-1,3 0 1,-1 0 0,3 0 1,-2 2-1,-1 2 1,-1 2-1,-10 10 0,16-14 1,-16 14-1,0 0 0,11-9-1,-11 9-1,0 0-2,0 0-2,0 0-6,0 0-8,0 0-3,0 0 0</inkml:trace>
  <inkml:trace contextRef="#ctx0" brushRef="#br2" timeOffset="349253.9761">14641 9119 7,'0'0'11,"2"-17"-2,-2 17 0,0 0-1,0 0-2,0 0-1,7 14 0,-3 6-2,1 3 0,3 13 1,3 3-2,2 13-1,3 4 0,3 9 0,2 9 0,4 7 0,0 4 0,2 4 0,-1 0 0,1-3 1,-4 2-1,-2-5 1,-2-9-2,-2-10 1,-3-8-1,-1-11 1,-2-10-1,-1-7-1,0-14-4,-10-14-3,15-10-12,-9-3-2,-7-13-1</inkml:trace>
  <inkml:trace contextRef="#ctx0" brushRef="#br2" timeOffset="349712.0023">15068 9242 5,'-18'50'9,"-4"11"0,-6 16 0,-2 16 1,-7 7 0,-2 10 0,-2 5-1,1 6-2,-2-6 1,4-2-2,3-11-2,6-9 0,3-13-2,8-10-1,2-15-1,7-11-1,6-10-1,2-15-4,5-7-9,-4-12-10,13-4 1,-3-4-1</inkml:trace>
  <inkml:trace contextRef="#ctx0" brushRef="#br2" timeOffset="355571.3375">19559 8713 1,'0'0'9,"0"0"-1,-10-7 0,10 7-2,0 0 0,0 0-1,0 0-1,0 0-1,0 0-1,-10-1 1,10 1-1,0 0 0,-14 1 0,14-1 1,-18 4 0,7-1-1,-8 2 1,5 1-1,-4-1 0,4 1-1,-4 0 0,5 0-1,0-1 1,13-5-1,-14 6 1,14-6 0,0 0 1,0 0 0,0 0 0,0 0 0,0 0 0,8-14-1,-8 14 1,15-14-2,-5 6 1,2 1-1,0 2 1,-1-5-1,4 5 0,1-3 0,6 3 1,1-2-1,1 4 0,1-3 1,1 2-1,0 2 1,0 1-1,-3 0 0,-6 1 0,0 1 1,-6 0-1,-11-1 0,16 8 0,-16-8 1,5 13-1,-5-13 1,-5 17 0,1-6-1,-2-1 1,-3 3-1,-3-2 1,-2 2-1,-2 0 0,-4 0 1,0 4-1,-4-2 0,1 1 0,-1-1 0,2 0 0,3-2 0,2-1 0,5-3 0,1-2 0,11-7 0,0 0 0,-9 11 0,9-11 0,0 0 1,22 0-1,-9-3 0,7 1 0,0 1 1,4-2-1,-1 1 0,2 0-1,-3 0-1,-4 2-2,-4-4-3,3 5-6,-5-2-7,-2-2-4,6 1-1</inkml:trace>
  <inkml:trace contextRef="#ctx0" brushRef="#br2" timeOffset="356173.3716">20042 8654 14,'0'0'15,"-11"0"-4,11 0-1,-19 4-2,5-2-1,1 6-2,-3-2 0,1 4-1,1 1-1,-1 1 0,5 1-1,0 3 0,5-1-2,1 0 1,4-1 1,6 1 0,0-3-1,7 0 1,-2-3 0,8 1 0,-3-5 1,6 1-1,-1-5 0,2-1 0,-2-3 0,0-1 0,-1-5 1,-1 1-1,-5-4 0,-1 0-1,-5-4 1,-5 1-1,-4-1 0,-4-3-1,-9 3 0,-3 0 0,-5 4 0,-1 1-1,-1 6 0,-2 2-2,6 6-1,-5 2-5,11 3-14,-2 3-4,16-11-1,-14 21 1</inkml:trace>
  <inkml:trace contextRef="#ctx0" brushRef="#br2" timeOffset="378674.6586">16177 11250 0,'0'0'16,"0"0"-1,0 0-15,14 4 1,-14-4-1,10 3 2,-10-3-1,13 7 1,-13-7 1,14 10-1,-14-10 1,16 14 0,-6-5 0,-10-9 0,21 19 0,-8-11 0,1 3-1,2 0 0,2 2 0,1-2 0,3 3-1,4-1 0,0 0 0,6 1-1,0 0 0,3-1 1,2-1-1,1 1 0,1 0 0,0-1 1,1 0-1,2-2 0,2 1 1,0-3-1,2-1 1,2-3 0,2 1 0,2-4 0,0 0 0,2-1 0,0-1 0,-1-1 0,1 0 0,-1-1 1,-1 0-1,1-1 0,3 2 0,-7-3-1,2 2 0,0-2 1,-1 1-1,1-2 0,0 0 0,-1-1 0,1-1 0,0 1 0,1-1 0,-1 0 0,0 0 0,2 0 0,0-1 0,0 0 1,-1-1-2,0 1 1,0 0 0,2 0 0,1-1 0,0 2 0,3-1 0,1 1 1,1 0-1,0 0 0,-1-1 1,5 1-1,0-3 0,-1 1 0,0-1 0,0 0 1,1-1-1,2 1 0,-1 0 1,-1 1-1,-3 0 1,0-2-1,0 3 1,-2-5-1,0 3 0,-5-3 0,3 0 1,-3-1-1,2 1 0,-3-1 1,1 2-1,-5 1 1,0 0-1,-3 1 0,-2 0 0,-3 1 0,-3 1 0,-1-1 1,-2 0-1,-1 1 0,-1 0 0,0-2 0,-1 1 0,0-2 0,1-1 0,-3 0 0,1-1-1,-1 0 2,1-1-1,-3 0 0,0-1 0,2 1 0,-2-1 0,3-1 0,1-3 0,1-2 0,2-2 0,0-3 0,2-1 0,-2-4 1,1-1-1,-2-1 0,0 2 0,-3 0 0,2 2 0,-4 1 1,1 4-1,-2-1 0,0 3 0,0-2 0,1 0 0,1-3 1,2-3-1,0-3 0,-2 0 0,4-3-1,-2 0 1,0 2-1,-6 2 0,-3 4 1,-5 6-1,-2 5 0,-4 3 1,-12 15-2,10-17-3,-10 17-10,0 0-9,0 0 0,0 0-1</inkml:trace>
  <inkml:trace contextRef="#ctx0" brushRef="#br2" timeOffset="383009.9069">17698 12015 11,'4'-22'3,"2"0"2,1 2 1,0-1 1,1 5 0,-1-1 2,2 4 0,2 1 0,2 5-2,1-2 0,3 4-1,3-1-2,3 5-1,1-1 0,0 3-1,1 1-1,-4 4 0,-4 0 0,-3 5-1,-6 3 1,-6 1 0,-6 7-1,-4 1 1,-3 2-1,-2 1 1,1 0-1,-1-2 1,4-3-1,1-2 0,6-5 0,2-14-1,7 13 0,5-14-2,6 0-4,1-9-2,8 0-4,-1-7-1,6 1-1,-4-4 0,3 2 2</inkml:trace>
  <inkml:trace contextRef="#ctx0" brushRef="#br2" timeOffset="383362.9271">18209 11913 7,'0'0'6,"0"0"0,0 0 1,0 0-1,0 0 0,0 0 0,-6 11-1,6-1 0,2 3 1,3-2 0,2 0-1,3-1-1,3-2 0,3-5-1,0-3 2,3-2-2,1-8 0,0-1-1,0-7 1,0-2-1,-4-5 0,-1 3-1,-2-6 0,-5 4 0,-5-1 0,-3 4-1,-7 1 1,-3 5 0,-6 4-1,-3 5 0,-6 6 1,-1 4-1,-3 6 0,0 1-2,5 7-2,-1-3-3,10 7-4,1-7-6,8-1-7,12-4 0</inkml:trace>
  <inkml:trace contextRef="#ctx0" brushRef="#br2" timeOffset="383632.9425">18713 11582 13,'7'26'21,"-7"-14"0,9 8 0,-6 1-22,3 2 0,1 3 1,-4 2 0,2 0 1,-4-1-1,0-4-1,-1-1-1,-1-8-2,4-1-3,-3-13-8,0 0-5,11-11 0</inkml:trace>
  <inkml:trace contextRef="#ctx0" brushRef="#br2" timeOffset="383866.9559">18547 11786 4,'-15'3'20,"15"-3"1,0 0-1,0 0-19,0 0 1,27 0-1,-4-6 1,4-3 0,5-1-1,6-1-3,-1-3-4,6-1-7,1 2-5,-6-5-3</inkml:trace>
  <inkml:trace contextRef="#ctx0" brushRef="#br2" timeOffset="384399.9864">19478 11489 10,'15'-5'17,"-14"-10"1,8 1-16,-11 2-1,-3 0 0,-6 1 0,-7 3 0,-4 2 1,-8 5 0,1 3 1,-5 3-1,4 6 1,2 2-1,7 5 0,4 1 0,8 1-1,6 3-1,8 2 0,5 0 0,7 0-1,2 0 2,4 0-2,3-1 2,-1 2-2,-1-3 2,-7 0-1,-2 0-1,-7-1 1,-4 0 0,-6-5 0,-2-1 0,-4-6 0,8-10 0,-20 10 0,8-15 1,2-3-1,0-6 1,-1-2 0,1-5 0,2 2 0,-1-6 1,6 2-1,-2 0 1,7 1-1,0-2 1,2 2-1,3 2-1,3-2-3,4 2-8,3 5-10,-1-10-1,7 6 0</inkml:trace>
  <inkml:trace contextRef="#ctx0" brushRef="#br2" timeOffset="387998.1922">8573 14522 16,'-2'10'22,"2"-10"1,-8 22-11,6-1-10,-1 3 2,3 9-2,-1 6 2,2 11-2,-1 5 0,1 5-1,0 3-1,-1-2 1,1-2-1,-1-5 1,-1-7-2,2-10 1,-1-8-3,0-12-4,0-3-9,0-14-7,0 0 0</inkml:trace>
  <inkml:trace contextRef="#ctx0" brushRef="#br2" timeOffset="388441.2175">8349 14577 7,'-6'-16'24,"11"0"-2,5-6 0,10-4-24,11 7 5,8-5-1,11 3 1,8-1 1,7 5-2,1 2 1,3 7-1,-2 5 0,-1 9-1,-3 8 0,-8 9 0,-7 9 1,-12 12-2,-11 8 2,-10 10-1,-13 6 1,-12 6-1,-12 0 0,-8 2 0,-12-6-1,-6-5 1,-9-12-1,0-8 2,-3-13-2,3-7 2,-1-8-1,5-8 0,3-6-1,6-2 0,9-1-3,1-4-4,14 5-5,-4-6-15,11 3 1,13 2-2</inkml:trace>
  <inkml:trace contextRef="#ctx0" brushRef="#br2" timeOffset="389283.2657">7682 15503 10,'-17'5'20,"1"-5"-10,16 0-1,0 0-2,0 0-1,19-4-1,1 4-1,11 2 0,3 1-1,11 4 1,5-2 0,11 6 0,6-2-1,12 4-1,12-2 0,8 2-1,12-4 1,10 0-2,7-3 1,10-1-1,8-4 0,6-2 1,7-3 0,9-3-1,8-1 1,6-3-1,3-2 1,5-1 0,5 2 0,2-2-1,4 1 1,1 0 0,-3 1-1,5 2 1,2 0 0,0 2 0,3 0-1,5 2 1,4-1 0,2 3 0,9-3-2,8 1 2,2-2-1,8 0 0,6-4-1,-3 1 1,0-3-1,1 1 1,-7 0 0,-3 2 0,-4 2-1,-3-1 2,-2 5 0,1-1-1,1 4 1,1 1 0,2 1-1,0 1 2,1-1-2,3 2 1,-2-1 0,-5 1 0,0 0 0,-3-1-1,-4-2 1,1-2 0,-5 0-1,-5-4 1,-3-2 0,2-2-1,-9-1 0,-1-2 0,-8-2 0,0 1 0,-9-3 0,-3 1-1,-10 0 1,-9 1 0,-8-2-1,-7 3 0,-12 3 0,-15-2-1,-11 5-2,-15-4-2,-9 11-6,-21-8-9,-15 7-5,-15-2-1</inkml:trace>
  <inkml:trace contextRef="#ctx0" brushRef="#br2" timeOffset="392059.4245">13438 14622 9,'11'-10'8,"-11"10"-2,0 0-3,0 0-2,0 0-2,0 0-3,10 5-11</inkml:trace>
  <inkml:trace contextRef="#ctx0" brushRef="#br2" timeOffset="394028.5371">15219 15027 10,'0'0'22,"0"0"0,-11 5-15,11-5 1,0 0-3,0 0 0,0 0 1,-8-11-2,8 11 0,-4-10-1,4 10-1,-2-20 0,6 6-1,1-9 1,4-1-1,4-10 0,6-5 0,7-8 0,4-7 0,2-5-1,3-1 1,1-2-1,-1-1 1,-2 3-1,-1 4 1,-8 9-1,-3 6 1,-4 11-1,-4 8 0,-1 10 1,-12 12-1,16 4 0,-10 14 1,-1 7-1,0 8 0,0 7 0,0 8 0,1 4 0,0 4 0,1 3 0,0 2 0,0-1 0,0-2 0,0-3 1,-2-5-1,-1-6-1,-2-5 1,1-9 0,-3-7-1,1-5-2,-1-18-3,0 17-8,0-17-12,-4-13 0,4-6 1</inkml:trace>
  <inkml:trace contextRef="#ctx0" brushRef="#br2" timeOffset="394305.5526">15406 14554 12,'-20'-4'19,"7"8"1,2-2-15,11-2 0,-10 7 1,10-7-1,1 12 2,-1-12 1,22 7-1,-7-7-1,11 3 0,4-5-2,8 1-1,7-6-1,10-4-2,5 1-2,3-4-1,9 1-4,-3-6-5,12 1-12,-2 1-2,-1-1 0</inkml:trace>
  <inkml:trace contextRef="#ctx0" brushRef="#br2" timeOffset="394628.5714">17039 14111 13,'4'10'24,"4"9"-1,-5 0-1,-2 13-21,2 6 2,-1 7-1,0 5 1,-3 6 1,1 4-1,-5-4 0,4 3 0,-4-7 0,4-1-1,-2-8 1,0-3-2,0-9-1,1-6-1,0-2-2,-2-10-3,6 0-9,-2-13-12,0 0 0,0 0 1</inkml:trace>
  <inkml:trace contextRef="#ctx0" brushRef="#br2" timeOffset="395297.6096">16974 14158 10,'0'0'22,"-11"-7"-1,11 7 0,12-18-24,2 9 4,6-3 0,10-2 1,8 1 0,6-2 1,7 4 0,4 0 2,5 5-3,-3 1 1,-1 6-2,-6 6 0,-8 5 0,-10 5-1,-12 4 0,-14 8 1,-11 3-1,-11 3 0,-12 0 1,-12 0-1,-4-2 1,-8-3-1,-1-1 1,0-9-1,3-3 1,5-6-1,7-3 1,7-4-1,11 0 1,8-3-1,12-1 0,13-3 0,9 1 0,8 1 0,6 1 0,7 2 0,3 3 0,1 3-1,1 4 1,-4 6 0,-3 3 0,-8 3 1,-5 5-2,-7 1 2,-8 4 0,-10 2 1,-8 4-1,-9-4 1,-8 5 0,-8-6 0,-7 1 1,-7-4-1,-4-5 0,-7-5-1,1-5 0,-3-4-1,1-6 0,4-3-1,0-4-3,7 5-5,0-10-12,13 4-7,9-2 1,23 3-1</inkml:trace>
  <inkml:trace contextRef="#ctx0" brushRef="#br2" timeOffset="396131.6571">21815 13990 0,'-9'-25'17,"4"13"-1,-12-4-17,4 2 2,-3 3 0,-3 0 1,-3 2 0,-1 3 1,-3 5 0,-4 2 1,2 10 1,-9 1 0,4 10 0,-8 5 0,5 11 0,-7 6 0,6 7-1,-1 7 0,7 4 0,1 3-2,10 2 0,4-1 1,9-4-2,8-6 1,11-4 0,7-8-1,11-6 0,9-11 1,7-8-1,7-12-1,9-6 1,4-9-2,3-6-2,2-2-5,-7-6-18,-3-4 1,-5 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1-11-17T14:32:39.64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9393 7604 5,'0'0'28,"-11"8"1,11-8 1,0 0-22,0 0-1,0 0-1,0 0 1,0 0-2,10-2-1,0-2-1,2-2-1,7 1-1,0-2 0,7 2 1,4-1-1,5 2 0,5 0 0,8 2 0,4-2 0,7 1-1,8-3 1,6 1-1,12-4 1,6 0-1,9-5 0,9-1 1,9-1-1,8 0 0,6-1 1,9-2-1,8 1 1,6 3-1,8 0 1,4 1-1,7 1 1,2 2-1,6-2 1,4 2-1,2-3 1,2 1 0,1-2 0,3 0-1,2 0 1,5 0 0,2 2-1,3 2 1,1 3-1,3 1 1,-1 3-1,0 1 0,1 3 0,-2 1 0,2 0 1,0-1-1,0-1 0,7 0 0,4-2 0,2-1 1,1 1-1,7-1 0,-3-2-1,1 2 2,-3-2-2,-4-1 1,-5 1-1,-2-1 0,-4-3 1,-4 1-1,-3-2 1,1 2 0,0 1 0,1 0 0,0 1 0,0 1 0,1 3 0,-6 2 1,-3 0-1,-4 1 0,-7 0 0,-2 1 0,-7-1 1,-2-1-1,-6-3 0,-1 1 0,-4-3 0,-4-1 0,-6 0 0,-7-2 0,-10 0 0,-11-1-1,-15 2 0,-14-1-1,-10 5-2,-20-9-4,-2 12-12,-15-6-13,-10-2 0,-6-2 0</inkml:trace>
  <inkml:trace contextRef="#ctx0" brushRef="#br0" timeOffset="9389.8774">12718 6346 3,'-4'17'24,"-5"2"-9,-3 6 0,4 13 1,-10 0-1,5 14-3,-8 2-3,6 10-1,-6-6-3,5 5-2,-1-10-2,3-7 1,0-8-2,4-8 2,0-12-1,4-7 0,6-11 0,-6-11 0,4-5-1,5-9 1,-1-6 0,3-7-1,0-9 0,5-3 0,1-8 1,3-3 0,2-5-2,3 4 1,2-2-1,1 5 0,0 3 0,1 8 1,-1 5-1,0 11 0,0 6 2,0 9-1,0 7 1,0 7 0,1 6 0,2 8 0,-1 8 0,2 10 0,-2 6 0,-1 13 1,-3 3 1,-2 9-2,-4 4 1,-1 3 0,-4-2-1,-1-2 0,-3-6 0,-1-7-1,0-7-1,-2-11-1,2-3-4,-7-15-4,9-1-20,-6-13-3,0 0 2,0 0-1</inkml:trace>
  <inkml:trace contextRef="#ctx0" brushRef="#br0" timeOffset="9637.9272">12563 6571 22,'0'0'28,"0"0"1,16 5 1,-1-8-26,12 4 3,1-7-1,13 3 0,4-6-2,11-4-2,8 1-13,3-7-16,10-5-4,8-4 1,8-7-2</inkml:trace>
  <inkml:trace contextRef="#ctx0" brushRef="#br0" timeOffset="10824.1644">21037 5822 21,'-8'-12'28,"8"12"0,0 0 1,0 0-23,0 0 1,-12 5-1,12 9-1,-5 0-1,4 9 0,-5 5-1,4 12 0,-4 10-1,1 10 0,-2 5 0,-1 7 0,-1 4 1,0 1 0,-3-2 0,3-4-1,-2-13 1,3-7-2,1-8 2,4-10-2,-2-10-1,3-8-1,3-3-3,-1-12-1,0 0-6,7-13-10,0-1-12,-1-8 0,2-3 0</inkml:trace>
  <inkml:trace contextRef="#ctx0" brushRef="#br0" timeOffset="11276.2548">21012 5763 4,'10'-9'25,"4"7"1,-1 0 1,-13 2-16,31 8-1,-13-1-2,12 9-2,-4-1-1,9 10-1,1 0-1,8 9 0,-3 4-1,3 7 0,-4 3 0,1 9 0,-6 3-1,-5 4 0,-13 7 1,-10 1-1,-10 2 1,-10 0 0,-13-7-1,-6-3 1,-9-6-1,-4-8 0,-5-13-1,-2-11 1,0-10-1,-1-10 0,5-4-1,3-5-2,12 2-8,-2-6-20,13-1-1,6 0 1,16 8-1</inkml:trace>
  <inkml:trace contextRef="#ctx0" brushRef="#br0" timeOffset="15891.1776">16217 6467 8,'0'0'25,"17"-13"1,-5 5 0,8 5-19,-5-5 0,8 8 1,-7-4-1,6 9-2,-5 0 0,-1 8-2,-5-1 1,-1 4-2,-7-1 0,-3 3 0,-4-2-2,-3 2 1,-6-4-1,0-3 1,-1 1-2,0-4 1,2 0 0,0-4-1,12-4 1,-13 8-1,13-8 0,0 0 1,11 6-1,-1-3 1,4-1 0,2 2 0,4 3-1,0 3 2,-2 3-2,0 6 2,-6 4-1,-2 3 0,-8 8 0,-3 3 1,-9 0-1,-2 0 1,-7-4-1,-2-4 0,-4-6 1,1-6-1,-2-9 0,2-5 1,2-7-1,1-4-2,7 1-2,-2-9-7,11 3-17,0-1-2,7-2 1,5-2 0</inkml:trace>
  <inkml:trace contextRef="#ctx0" brushRef="#br0" timeOffset="16289.2572">16651 6632 18,'0'18'24,"-6"-2"-8,-1 3-4,7 5 0,-6-1 1,11 7-2,-5-6-2,12 5-3,-1-8-1,10-3 0,-2-8-1,10-5 0,-3-9-1,3-4-1,-3-10-1,2-4 1,-2-5-1,-5-2-1,-4-5 1,-5 3 0,-7-1 0,-3 2-1,-9 1 0,-5 5 0,-8 4 1,-3 5-2,-8 6 0,-4 5-2,0 10-4,-12 4-18,3 8-7,-1 5 2,2 3-2</inkml:trace>
  <inkml:trace contextRef="#ctx0" brushRef="#br1" timeOffset="34360.8708">10596 5277 14,'-18'-3'21,"18"3"-14,0 0 0,-17-13 2,17 13 0,-19-7-1,19 7-1,-26 1 0,12 6-2,-7-3 0,1 10 0,-4 2-2,0 11 1,-8 2-2,1 10 2,-5 4-2,3 7 1,-3 6 0,4 5-2,3-2 2,9 3-2,3-1 1,12 1 0,6-4 0,10-3-1,10-6 0,8-4 1,7-7 0,8-7 0,5-10-1,4-9 1,4-10-1,3-8 0,-2-10 1,-3-4-1,-2-4 0,-5-3-1,-4 3-2,-7-5-5,5 11-20,-12-2-5,1 7-2,-4 1 0</inkml:trace>
  <inkml:trace contextRef="#ctx0" brushRef="#br1" timeOffset="35857.17">14726 5008 21,'0'0'24,"0"0"-8,0 0-1,0 0 1,-3 13-5,3-13-4,0 0-2,0 0 0,0 0-1,0 0-1,0 0 0,-10-4-1,10 4 0,0 0-1,-18-7 0,18 7-1,-21-10 1,9 4-2,-3-1 1,-2 3-1,0-1 2,-5 3-2,-1 1 1,-2 1 0,-2 3 0,-3 2 1,-3 2-1,0 1 0,-3 3 0,1 1 0,-2 3-1,1 3 2,1 2-2,0 4 0,5 3 1,2 1-1,4 4 1,3 3 0,5 2 0,3 2-1,5 2 2,4 0-1,5 2 0,5 0 1,6-1 0,7-4-1,6-1 1,9 0 1,5-2-2,8-6 2,2-4-2,6-7 1,2-4 1,1-7-1,-1-7 1,-1-10-2,-1-5 1,-6-5-1,-1-1 2,-5-2-2,-5 1 0,-8 1 1,-4 3-2,-6 6 1,-5 0 0,-3 4 0,-12 8-1,13-8-1,-13 8-2,0 0-6,0 0-19,0 0-2,3 11-1,-3-11 2</inkml:trace>
  <inkml:trace contextRef="#ctx0" brushRef="#br1" timeOffset="38629.7242">13532 5926 6,'0'0'27,"-4"13"1,4-13 1,-5 22-19,-4-9-1,7 16 1,-9 1-3,7 12-1,-5 0-3,5 7 0,-2-4-1,3-1 0,0-6-1,3-7-1,2-8-3,-2-23-6,14 13-19,-14-13-4,22-20 2,-9 0-2</inkml:trace>
  <inkml:trace contextRef="#ctx0" brushRef="#br1" timeOffset="38974.7932">13706 6068 9,'0'0'27,"-4"19"0,2-6 2,0-2-23,5 7 1,-4-6 0,7 8 1,-4-9-3,8 2-1,-10-13-1,22 10 0,-10-14 0,6-4-1,-4-7 0,2-3-1,-2-6 1,-2-1-2,-3-1 2,-4 0-2,-2 2 1,-5 3-1,-3 4 1,-5 7-1,-3 5 0,-5 4 0,-3 4-1,-2 6-2,6 9-19,-5-4-9,4 2-2,4-5 1</inkml:trace>
  <inkml:trace contextRef="#ctx0" brushRef="#br1" timeOffset="39629.9243">11457 6102 13,'-11'19'28,"5"-2"2,0 5 0,4 15-21,-5-2 0,8 13-2,-7 0-1,9 6-3,-3-8 0,4-3-1,1-8-1,0-10-5,6-3-9,-11-22-16,18 4-3,-9-17 2,-1-6-2</inkml:trace>
  <inkml:trace contextRef="#ctx0" brushRef="#br1" timeOffset="39981.9948">11605 6259 6,'9'19'28,"-9"-8"0,1 4 1,0 3-22,-1-5 0,8 8 1,-4-8-1,6 4-2,-1-6-2,5-2 0,1-7 0,4-3-1,-2-8 0,2-3 0,-3-6 0,0-5-1,-3-4 0,-1-1 0,-8-2 0,0 3-1,-7 0 1,-4 5-1,-3 4 0,-5 5 0,-1 7 0,-3 6-1,-2 7 0,-1 3-3,6 10-18,-1 1-10,3 1 0,2 0-2</inkml:trace>
  <inkml:trace contextRef="#ctx0" brushRef="#br1" timeOffset="42034.4052">12178 4820 42,'6'-10'28,"9"-11"2,7-10-3,10 0-25,8-5 1,7 0 0,-2-1 1,4 7-2,-5 3 1,0 8-1,-6 8 0,-3 7 0,-11 8-1,-5 13 0,-10 10 1,-5 8-1,-10 7 0,-5 7 0,-6 2 0,-2 1 0,-3-1-2,0-7-5,11-1-15,-3-11-11,8-6-1,4-9 0</inkml:trace>
  <inkml:trace contextRef="#ctx0" brushRef="#br1" timeOffset="42205.4393">12673 5196 53,'7'22'35,"-6"-5"-1,2-2 0,-5-3-31,2-12-2,2 15-2,-2-15-18,0 0-13,3-11-1,2-4-2</inkml:trace>
  <inkml:trace contextRef="#ctx0" brushRef="#br2" timeOffset="90806.1576">19776 4818 36,'0'0'29,"0"-11"3,0 11-1,0 0-21,0 0 0,16 21-2,-15-6-3,6 13-1,-6 2-1,5 8 0,-6 3-1,1 6-2,-3 0 0,1-2 0,0-4 0,0-7-2,1-4-4,-4-13-2,16 0-16,-12-17-9,10-9-1,-5-12 1</inkml:trace>
  <inkml:trace contextRef="#ctx0" brushRef="#br2" timeOffset="91423.281">19723 4760 19,'0'0'25,"-11"-9"2,11 9 1,1-12-21,2-3 1,9 9 1,-3-12-2,7 8 0,-3-7-2,6 6-1,-1-3 0,6 7-1,-2 1-1,2 3-1,-2 4 0,0 7 0,-2 3-1,-1 6 1,-7 4-1,-5 3 0,-4 3 0,-6 0 0,-4 0 0,-4-3 0,-4-2 0,-2-5 0,-1-3 0,1-4 0,1-3 0,3-3 1,1-2-1,12-2-1,-13 1 1,13-1 0,0 0 0,0 0-1,13-2 1,0 1 0,2 1 0,3 1 0,2 1 0,3 3 0,-1 4 0,0 4 0,-3 4 0,-4 4-1,-4 4 1,-5 5-1,-5 1 1,-6 4-1,-6-4 2,-4-1-2,-8-3 1,-3-4 1,-3-5-1,-1-6 1,1-5-1,2-5 0,2-2-1,0-7-5,25 7-21,-21-14-4,20 4-2,5-6 1</inkml:trace>
  <inkml:trace contextRef="#ctx0" brushRef="#br2" timeOffset="91941.3846">22696 4556 21,'0'0'27,"7"28"0,-6-5 2,3 7-21,2 10-2,-6-1 0,5 10 0,-7-3-1,4 4-1,-5-9-1,3-3-1,-3-8 0,0-7-5,4-3-3,-1-20-19,0 0-5,0 0-1,-7-21 0</inkml:trace>
  <inkml:trace contextRef="#ctx0" brushRef="#br2" timeOffset="92518.5">22667 4599 10,'-1'-16'27,"7"5"0,7 0 2,6 0-20,-2-7 1,10 10 0,-6-8-2,11 9-1,-10-1-3,3 5 0,-6 2-2,0 6 0,-6 3-1,-3 6-1,-7 4 0,-7 5 1,-1 1-2,-5 2 1,-2-2 0,-4-2 0,1-2 0,0-5-1,3-6 1,1-3 0,11-6-1,-15 4 1,15-4-1,0 0 0,0 0 0,0 0-1,0 0 1,0 0 0,0 0-1,14 1 1,0 3 0,1-1 1,5 2 0,1 1 0,1 3 0,1 0-1,-2 1 1,-1 4 1,-2 0-1,-5 5 0,-5-1 0,-4 3 1,-5 1 0,-5 2 0,-5 0 1,-4 3-1,-5-4 0,-3-1-1,-2-2-2,-3-5-6,3-2-21,0 0-2,-1-6-1,2 0 2</inkml:trace>
  <inkml:trace contextRef="#ctx0" brushRef="#br2" timeOffset="92978.5919">21917 5220 14,'-19'15'27,"13"4"1,-1 4 2,-3 4-20,8 17 0,-9 0-2,5 10-1,-5-2-3,2 2 0,-4-3-2,1-4-1,-2-7-1,2-10-4,6-5-4,-9-16-11,15-9-10,0 0-3,0 0 2</inkml:trace>
  <inkml:trace contextRef="#ctx0" brushRef="#br2" timeOffset="93397.6758">21976 5325 21,'0'0'26,"7"-10"0,-7 10-16,0 0 1,0 0-1,0 0-2,6 16-4,-8 4 0,-2 2-1,1 7 0,-2 3 0,3 2 0,0-1 0,4 1-1,2-7 1,5-1 0,0-7 0,8-3-1,1-8 1,5-4-1,1-6 0,0-5-1,-1-5 1,1-7-1,-3-3-1,-2-4 0,-8 0-1,-4-3 0,-3 4-1,-8 0 0,-1 6 0,-11 4 0,3 8 0,-8 6-2,2 13-5,-9-1-19,6 9-3,2 5 0,0 1 1</inkml:trace>
  <inkml:trace contextRef="#ctx0" brushRef="#br2" timeOffset="93919.7801">20177 5334 11,'-7'12'27,"7"8"0,-6 6 2,-4 3-19,6 16 2,-11-1-3,8 15-3,-8-6-1,6 5-1,-7-8-1,6-4-1,1-8-2,1-9-2,7-7-2,1-22-5,8 11-19,-8-11-3,20-17 0,-8 1 1</inkml:trace>
  <inkml:trace contextRef="#ctx0" brushRef="#br2" timeOffset="94381.8726">20430 5349 23,'0'0'27,"0"0"0,0 0-5,-6 20-15,-5-6 0,5 14-2,-8-1-1,3 12 0,-3-3-1,4 7 1,-2-4-1,8 4 0,0-8 1,6-1-3,3-9 2,8-3-2,2-9 1,5-3-1,2-10 0,5-7 1,-1-6-1,0-5 0,0-4-1,-3-1 1,0-2-1,-7 1 0,-3 2-1,-7 4 1,-5 6-1,-1 12 1,-12-12-1,0 15 1,-7 6-1,2 5 1,-5 8 1,3 4-2,4 5-3,-2-4-14,11 4-14,4-2-1,6-6 1,6-6-2</inkml:trace>
  <inkml:trace contextRef="#ctx0" brushRef="#br2" timeOffset="101423.2806">20914 3787 37,'-19'-1'27,"19"1"1,-6-14-2,7-1-19,12 5 0,1-9-1,12 3-1,2-6-1,11 1-2,1-1 1,7 3-1,1-1-1,3 4 0,-1 2 0,-2 4 0,-7 4-1,-5 6 0,-6 6 0,-7 5 0,-9 8 1,-8 8 0,-12 7 0,-6 9 0,-10 4 0,-2 5 1,-5-1-1,2-1 1,-1-4-2,3-5 2,5-8-5,6-9-1,13 1-13,-3-14-14,10 0 1,-6-11-4,15 5 2</inkml:trace>
  <inkml:trace contextRef="#ctx0" brushRef="#br2" timeOffset="101597.3154">21325 4317 67,'0'27'35,"-5"-11"-2,6 0-2,-1-16-31,11 15-4,4-7-26,-5-7 0,2-1-3,-12 0 0</inkml:trace>
  <inkml:trace contextRef="#ctx0" brushRef="#br0" timeOffset="240311.6806">9511 10660 3,'0'0'18,"14"-6"-16,-1 6 1,0-1 1,5 2 1,1-1 0,2 1 1,4 0-1,3 4 1,4-3-1,5 4-1,5-3 0,7 1-1,4-2-1,6-1 0,5-2 0,8-1 0,2-2 0,8 1 1,6-3-1,7 3 1,6-4-1,4 2 1,9-2 0,5 3 0,10-4-1,4 2 0,4-2 1,3 2-1,2-1 0,5 4-1,-3-1 0,0 2 0,-4 1 0,0 2 0,-2 0 0,1 1 0,-5 1-1,2 0 1,0-2 0,3 1 0,4 0-1,1-1 1,2-1-1,1-1 1,4-2 0,6 2-1,2-1 1,2 1-1,1-2 1,5 2-1,2 0 1,2 0-1,3 2 1,1-1 0,-1 0 0,3 2 0,1 0 0,4 1 0,0-2 1,2 3-1,3-2 0,0 0 0,4-2 1,3 1-1,-3-3 0,1 0 0,-1-4-1,2-2 1,-1-4 0,1-1-1,2-5 0,2-1 0,5-4 1,0-2-1,6 0 0,2 0 0,0-2 0,0 2 0,-4 2 0,-2 0 0,-6 2 0,-3 2-1,-8 1 1,-6 3 0,-4 1 0,-6 0 0,-8 1 0,-8-4-1,-8 5 0,-14-7-3,-4 8-4,-24-11-15,-6-1-9,-15-4 1,-16-6-1</inkml:trace>
  <inkml:trace contextRef="#ctx0" brushRef="#br0" timeOffset="241720.2579">12449 10377 39,'-10'9'30,"10"-9"1,-14 14 0,14-14-28,0 0 0,-14 1 1,14-1-1,0 0 0,-2-19-1,4-1 0,7-5 0,-1-12-2,5-7 2,1-11-1,3-10 0,2-6-1,-1-4 1,-1-3 0,-1 2-1,0 4 1,0 6-2,0 7 2,-1 10-1,-1 9 0,1 6 0,-2 8 0,-2 6 0,1 5 0,-2 3 1,-10 12-2,16-13 0,-16 13 1,16 5 0,-6 4 0,2 7 0,1 7 0,2 10 0,2 9 0,3 11 2,1 9-2,2 4 1,0 7-1,1 0 1,1 1 0,0-2-1,-2-5 1,1-3-1,-4-8 1,2-2-1,-1-5 0,-2-3 1,-3-6-1,-1-3 0,-3-5-1,-2-5-1,-2-4-1,-4-12-3,3 6-10,-7-17-17,0 0-1,-17-20 1,4-1-1</inkml:trace>
  <inkml:trace contextRef="#ctx0" brushRef="#br0" timeOffset="242162.1253">12539 9947 20,'0'0'28,"0"0"0,0 0 1,-5 13-23,5-13 1,0 0 0,0 0 0,0 0-2,0 0-1,0 0-1,0 0-1,0 0 0,0 0-1,0 0 0,0 0 0,12 3-1,-12-3 1,15 5-1,-3-2 0,4 1 0,5-1 0,3 1 0,4-1 0,3 1 0,4-2 0,1-1 0,1 0 0,-2-2-1,0 2-2,-6-8-6,3 5-22,-5 0-1,-5-3 0,-4 3-1</inkml:trace>
  <inkml:trace contextRef="#ctx0" brushRef="#br0" timeOffset="244432.444">20766 9237 7,'0'0'22,"0"0"1,0 0-12,5 15 1,-8-5 0,3 9-1,-6 2-1,6 12-3,-5 2-1,5 9-3,-3 6 1,4 6-2,-1 10 0,1 1-1,0-2-1,1-3 1,-2-7 0,2-6 0,-4-11-1,1-9-1,0-12-3,1-17-6,0 0-13,-15-8-6,7-11 1,0-5-1</inkml:trace>
  <inkml:trace contextRef="#ctx0" brushRef="#br0" timeOffset="244944.2904">20611 9104 21,'22'-8'22,"-1"2"-4,-5 3-3,7 9-2,-6-1-4,7 10-2,-3-2-1,8 8-2,2-2-2,7 4 1,6-1-2,4 3 0,4-2 0,1 1 0,1 0 0,-5 0 0,-5 5 0,-4 3-1,-11 2 1,-8 4-1,-11 5 1,-9 3-1,-11 3 1,-10 4 0,-10-2 0,-9-1 0,-10-3-1,-4-3 2,-4-9-2,0-3 1,3-8-1,5-5 0,5-6 0,9-3 1,9-3-2,6-3 0,8 2-4,1-5-4,11-1-9,-6 17-11,4-7 2,-1 4-2</inkml:trace>
  <inkml:trace contextRef="#ctx0" brushRef="#br1" timeOffset="253120.8367">15029 9530 17,'0'0'27,"0"0"2,0 0-12,0 0-1,0 0-1,0 0-4,0 0-4,-11-14-1,11 14-1,-7-15-2,7 15 0,-10-20-1,3 7-1,-3 0 0,-1 0 1,-4 0-2,-2 3 2,-3 2-2,-3 4 2,-4 6-2,-2 7 0,-5 6 0,-1 8 0,-3 4 0,1 9 0,-1 5 0,3 7 0,1 5 1,7 4 0,8 0-1,6 3 2,8 0-2,10 1 1,6 0-1,9-2 1,7-6-1,4-2 1,4-7 0,3-5 0,1-9 0,1-7 0,-1-10 0,2-7 0,-5-10 0,-2-6-1,-1-5-1,-4-6-2,3 4-7,-16-13-18,8 4-7,-10-1-1,1 4 2</inkml:trace>
  <inkml:trace contextRef="#ctx0" brushRef="#br1" timeOffset="253669.672">13650 10004 34,'-10'5'31,"10"-5"2,-11 13-2,9 1-23,-6-4 0,8 11-1,-7 1-2,5 8-2,-2 0-2,3 4 0,1-1 1,1-1-2,0-3 0,2-4-2,4-2-4,-7-23-11,7 23-14,-7-23-3,12 10 1,-12-10 0</inkml:trace>
  <inkml:trace contextRef="#ctx0" brushRef="#br1" timeOffset="254164.5235">13823 10219 18,'0'0'25,"0"0"1,-2 21-14,2-21-1,1 18 0,-1-18-4,7 22-2,-7-22-1,14 20-1,-14-20 2,24 15-1,-9-13 0,7 2 0,-3-9 0,3 3-1,-3-7 1,3 0-1,-3-4-1,-1-4-1,-5-1 0,-2-2 0,-3-1-1,-3-1 1,-1 1-1,-4 1 1,-4-1-1,-3 2 0,-3 3 0,-2 1 0,-5 2 0,-1 5 0,-2 2 0,-1 4 0,0 5 1,1 5-1,2 4 0,1 3 0,4 6 0,0 1-2,5 3-1,-2-5-7,10 6-21,-6-5-2,6 0 0,0-6 0</inkml:trace>
  <inkml:trace contextRef="#ctx0" brushRef="#br0" timeOffset="262416.0473">16573 11331 11,'-7'-12'27,"7"12"1,0 0 1,0 0-11,-13-5-11,13 5 2,0 0-1,0 0-3,0 0 0,7-12-2,-7 12 0,15-17-1,-4 6 0,5 2 0,0-1-1,5 0-1,0 2 1,1 5-1,-1 3 1,-2 5-1,-1 1 0,-4 5 1,-4 4-2,-3 4 1,-3 2 0,-6 0 0,-2 1 0,-4-4 0,-3 1 0,-2-4 0,0-5 1,-1-2-1,2-2 0,2-3 0,10-3 0,-11 2-1,11-2 1,0 0 0,13-5-1,-3 5 1,4 1 0,1 1 0,3 5-1,-1 3 2,-1 3-1,-2 2 0,-2 3 0,-4 1 0,-5 0 0,-1-1 0,-7 0 1,-3-3-2,-4-6 1,-3-1 0,-2-5 1,-3 0-1,-1-3 0,-1-2 0,4 1-2,-4-6-2,9 12-9,-4-8-18,17 3-1,-17-4 2,17 4-1</inkml:trace>
  <inkml:trace contextRef="#ctx0" brushRef="#br0" timeOffset="262844.9186">17054 11301 26,'-5'15'25,"0"0"-3,5 8-1,-4-8-6,11 11-2,-6-11-2,12 6-3,-3-10-2,9 1-1,-3-7 0,6 2-1,-5-10 0,5 0-1,-4-7 0,0-4-2,-3-6 1,-1-2-2,-5-3 0,-3-5 0,-2 0 0,-5 0-1,-2 3 0,-6 2 0,-3 7 0,-4 4-1,-2 9 0,-4 7 1,0 13-4,-4-3-5,8 11-20,-3-1-1,7 1-1,2-7 0</inkml:trace>
  <inkml:trace contextRef="#ctx0" brushRef="#br0" timeOffset="266579.7978">13193 10866 8,'15'0'5,"3"-1"-2,4 0 2,-1 0-1,1 2 0,-1 0 0,2 2 2,-1 1 0,1 3 1,1 0-1,3 4 0,2 0-2,5 4 1,1 0-3,5 2 1,2-1-2,4 2 1,4-1-1,2-1 2,3 0 0,5-1-1,0-2 1,7-1 0,2-1-1,4 0 1,1-3-1,2 1 0,0-4 0,-1 1-1,1-4 0,1-1 0,-3-2 0,1-2 0,-1-7 0,3 1-1,-1-2 1,2-3-1,-2-2 1,2 0 0,-4-2-1,-1 2 0,0 0 1,-2 0-1,-2 1 0,2 1 0,-4 0 0,1 2 0,1 0 0,-3 2 0,2 3 0,2-1 0,-2 3 0,1-1 0,1 3 0,3 0 0,0 0 1,2 2-1,-2 0 0,-1 1 0,2 0 0,0 1 0,-2 1 0,-1 4 0,1-1 0,-1 1 0,2 1 0,0 3-1,-1 0 0,-2 2 1,3-1-1,-1-1 0,-1 3 0,0 0 0,-2-1 0,0-1 1,1 2-1,1-1 1,-4 3 0,-1-1 0,4-1 0,-3-2-1,0 2 1,0-1 0,-2-2 0,0-3 0,2-3 0,1-1 0,-1-2 0,0-2 0,4-2 0,-2 0 0,5-3 0,0-1 0,4-3 0,1 1 0,1-5 1,1-2-2,1-4 2,0-2-2,-1-3 1,0-3 0,-4-3 0,-3-1 1,0-2-2,-3 0 2,-2-1-2,0-1 2,-3 2-1,-3-1 0,1 4 0,0-2-1,-3 1 2,-1 1-2,-2 1 1,-2 0 0,-3 1 0,-2 1-1,-4-2 1,-5 2-2,-6-1 0,-5-1-1,-4 4-2,-6-8-4,-2 4-9,-1 1-7,-9-5 0</inkml:trace>
  <inkml:trace contextRef="#ctx0" brushRef="#br3" timeOffset="282501.02">18989 9163 18,'0'0'24,"0"0"2,-10 5-15,11 5 2,-1-10-2,-2 25-3,0-7-1,5 8 0,-5 5-1,6 8-2,-4 4 1,6 9-2,-4 2 0,3 6-1,-4 2 1,3 3-2,-2-7 0,0-3 0,1-8-1,0-5 1,-1-9-1,2-7 1,-1-10-1,1-5-1,-4-11 0,3 11-2,-3-11-5,0 0-14,-3-14-8,1-3-3,-2-9 2</inkml:trace>
  <inkml:trace contextRef="#ctx0" brushRef="#br3" timeOffset="283491.7227">18909 9125 4,'0'0'22,"0"0"2,0 0-16,0 0 3,-1-11 0,1 11 2,0 0-3,0 0-2,0 0-2,13-5-2,-13 5 0,17-14-1,-4 3 0,5 2-1,0-7 0,5 5 0,2-6 0,4 5 0,-3-2-1,4 6 1,-4-1-1,0 6 0,-4 4 0,0 4 0,-6 5 0,-3 4 0,-2 7-1,-5 4 1,-3 3 0,-3 6 0,-6-2 0,-2 2-1,-5-1 1,-5-2 0,-4-2 0,-2-5 0,-1-3 0,0-5 0,3-5 0,2-1-1,3-5 1,5-2-1,12-3 0,-11-2-1,11 2 1,0 0-1,0 0 0,18-13 1,-5 7-1,4 0 1,2-1-1,3 1 1,1 1 0,2 0 0,2 2 0,1 3 0,-3 0 1,2 3-1,-2 3 1,2 2-1,-3 3 1,-2 4-2,-1 4 2,-2 2-1,-3 2 1,-2 3-1,-2 4 0,-6 5 1,-3 2 0,-4 1-1,-4 2 1,-5 5-1,-7-1 0,-2 1 1,-7-1-1,-4-5 1,-6-2-1,-6-5 1,-3-8-1,-2-4 1,-4-5-1,-1-5 2,-3-4-2,2-1 1,1-4-1,5-1 1,6 1-1,1-1 0,9 1 0,7-1-1,5 2-2,4-2 0,15 0-2,-16 2-4,16-2-9,0 0-15,5 10 0,-5-10 1,0 0 0</inkml:trace>
  <inkml:trace contextRef="#ctx0" brushRef="#br3" timeOffset="284630.381">19820 9586 11,'0'0'15,"0"0"-15,0 0-4,10 2-10</inkml:trace>
  <inkml:trace contextRef="#ctx0" brushRef="#br3" timeOffset="285208.2076">19854 9571 2,'0'0'27,"-9"15"1,6-1 2,-4 2-19,7 15 2,-10 0-1,10 14-2,-11-2-2,9 10-2,-6-6-1,7 4-1,-4-6-1,3-3 0,-2-11-1,3-6 0,-1-6-2,1-7 1,1-12-2,0 0-4,0 0-5,0 0-13,-4-16-9,4 1-2,1-2 1</inkml:trace>
  <inkml:trace contextRef="#ctx0" brushRef="#br3" timeOffset="286739.7478">20110 9537 19,'0'0'26,"0"0"-8,0 0-1,0 0-1,0 0-3,0 0-4,0 0-2,-7 10-2,7-10 0,-7 16-1,0-6-2,3 8 0,-2-1 0,2 5-1,-3 0-1,2 2 1,1 3-1,0-1 1,2 1-1,2-4 0,1-1 0,4-2 0,2 1 0,2-1 1,2-5-1,3-3 0,0 0 0,4-3 1,-2-2-1,2-2 1,0-5-1,0-4 1,1-4-1,-1 0 1,2-6-1,-4-1 0,2-3 1,-3-3-1,-1-1 0,-3 1 0,-2-1 0,-2 1 0,-1 0 0,-3 2 0,-5 2 0,0 3 0,-3 2 0,0 1 0,5 11 0,-19-13-1,9 11 1,-3 3 1,0 3-1,0 5 0,1 4 1,-1 5-1,-1 5 1,5 5-1,-3 2 1,3 1-1,1 1-1,1-4-2,8 4-15,-2-10-13,1-5-2,0-6 0,0-11 1</inkml:trace>
  <inkml:trace contextRef="#ctx0" brushRef="#br3" timeOffset="297618.4834">18833 9125 12,'0'0'10,"0"0"-1,0 0 0,0 0 1,0 0-3,0 0 0,0 0 0,0 0-2,-10-13 1,10 13 0,0 0-1,0 0-1,2-14 0,-2 14-1,3-10 0,-3 10 0,4-13 0,-4 13-1,3-15 0,-3 15 0,-1-18 0,1 18 0,-4-23 0,0 11 0,-3-3-1,0 1 1,-2-3-1,-3 1 0,0-4 1,-1 1-1,-3-1 0,2 1 0,-2-3 0,-1 1-1,-1 0 1,0 0-1,-2-1 1,-5 3-1,0-1 1,-3 1-1,-3 1 1,-1 1-1,-1 1 1,-2 2-1,-1 3 0,1 0 0,2 3 1,-2 3-1,3 1 0,-2 2 0,3 0 0,2 2 0,1 2 0,2 0 0,3 1 0,0 1 0,3 3-1,2-3 2,1 4-2,0-2 2,1 2-1,-1 1 0,-1 0-1,0-1 1,-2-1 0,-2 1 0,0-3 0,-2 3-1,-3-2 2,0 0-1,0-3 0,-3 2 0,1-2 0,-4 0 0,2-2 1,-3-1-1,1-1 0,-1-2 0,-1 0 1,1-2-1,-1 0 0,1-3 1,0 1-1,1-4 1,2 1 0,1-3 0,0-1-1,3-1 1,0-1-1,2 0 0,2-2 0,-1 0-1,1 0 1,2-1 0,2 1 0,0-2 0,3 3 0,0-1 0,2 2 0,1-2 0,2 4 1,-1-1-1,3 4 0,-1-1 0,10 12 0,-12-17 0,12 17 0,-8-12 0,8 12 0,0 0 0,0 0 0,0 0 0,0 0 0,0 0-1,0 0 1,0 0-1,0 0 1,0 0 0,0 0 0,-3 13 0,3-13 0,4 20 0,-2-8-1,0 2 2,1 2-2,-2 2 1,-1-1 0,0 1 0,-2 2 0,-2 0 0,-3 0 0,0 1 0,-4 1 0,1-1 0,-4 1-1,3-1 1,-4-2 0,0 1-1,1-4 1,-2 0 0,-2-3 0,1-1 0,-4-1 0,-2-2 0,-4 0 0,-3 0 0,-2 1 0,-4-1 0,-1 0 0,-3-1 0,-1 3 0,-1-3 0,-1 1 0,2-1 0,-4 1 0,1-1 0,0-1 0,1 0 0,0-1 0,1 0 0,-1-2 0,-4 0 0,3-2 0,-1 0 0,0 2 0,-1-2 0,-1 0 0,2 2 0,2-1 0,4 1 0,2 0 0,3 1 0,4-2 0,2 2-1,4 0 1,-1 0 0,0 2 0,2 0 1,0 0-1,-3 1 0,0-1 0,-4 4 0,-2-2 0,-1-1-1,-2 1 1,-2 0 0,-1 2 0,0 0 0,3 3-1,-1 0 1,3 1 0,4 3 0,3 2 0,1 3 0,5 0 0,0 2 0,0 2 0,3 2 0,1 0 0,-1 1 0,1 0 0,0 1-1,0-4 1,-2 1-1,3-5 0,-3-4-4,7 0-16,-4-5-10,-2-12 0,4-7 1</inkml:trace>
  <inkml:trace contextRef="#ctx0" brushRef="#br3" timeOffset="302147.1244">16824 9237 10,'-4'14'20,"4"-14"0,-13 6-11,6 5-3,-3 0 0,-2 7-1,-4 2-1,1 6-1,-3-2 1,6 3-1,-1-4 0,6 0-1,2-6 1,8-1-2,-3-16 2,23 7-1,-5-9 0,5-6-1,5 0-3,0-6-2,5 1-4,-6-5-5,2 0-11,-1 7-1,-6-7 1</inkml:trace>
  <inkml:trace contextRef="#ctx0" brushRef="#br3" timeOffset="302434.0383">17093 9105 19,'-13'11'25,"5"7"0,-1 6-11,-6-1 0,5 12-3,-9 0-4,2 11-1,-5-3-2,0 8-2,-3 0-2,1-4-4,3 4-7,-2-8-16,2-11-2,8-4 2,-3-11-2</inkml:trace>
  <inkml:trace contextRef="#ctx0" brushRef="#br3" timeOffset="305278.1848">15871 9891 2,'0'0'15,"-13"-11"-1,13 11-1,-11-9-2,11 9 0,-12-5-1,12 5 0,-10-2-1,10 2-2,0 0-1,-12-3-1,12 3-1,0 0 0,0 0 0,0 0-1,16 2-1,-5-4 0,4 3 0,-1-4 1,5 2-2,-2 0 1,1 1-1,-4 0-1,-1 2 0,-3 1 0,-10-3 0,12 11 0,-12-11 0,3 19 0,-3-8 0,-1 1 0,1-2 0,-2 1 0,-1-1 0,3-10 0,-5 17 0,5-17 0,-10 12-1,10-12 1,-12 9 0,12-9 0,-17 9 0,17-9 0,-16 7-1,16-7 1,-13 6 0,13-6 0,0 0 1,0 0-1,0 0 0,0 0 0,0 0 1,0 0-1,0 0 0,0 0 0,16 3 0,-16-3 0,18 4 0,-18-4 0,20 9 0,-20-9 0,18 15 0,-18-15 0,14 20 0,-8-8 0,-4 1 0,-3 2 0,-1 0-1,-4 1 1,-2-1-1,-4 0 1,-3-2-1,-3-3 1,-4 1 0,-1-6 0,-5 1 0,2-4 0,0 1 0,1-2 0,2-1 0,6 1-2,1-2 0,16 1-3,-19-1-6,19 1-7,0 0-11,5-11 0,5 2 0</inkml:trace>
  <inkml:trace contextRef="#ctx0" brushRef="#br3" timeOffset="305766.0384">16133 9944 3,'-9'15'21,"-3"-13"1,12-2 0,-17 17-17,3-8-1,3 4 2,-4 1 1,5 3-2,-1 1 1,8 1-1,-2 1-1,8 0-1,0-3 1,7-1-2,2-6 1,7-1-1,0-5 0,7-4-1,-2-8 1,2-3 0,-1-4-1,-1-2 0,1-4-1,-4-1 1,-4-2-2,-4 1 2,-3 1-1,-4 1 0,-4 3 0,-3 1 0,-5 4 0,-2 3 0,-3 4 0,-3 4 0,-3 0-1,-2 4-1,3 1-1,-5-1-1,7 6-4,-5-6-8,19-2-11,-19 7-1,19-7 1</inkml:trace>
  <inkml:trace contextRef="#ctx0" brushRef="#br3" timeOffset="306151.9226">16463 9986 7,'0'0'24,"0"0"1,0 0-10,0 0-3,0 0 2,0 0-5,14 14-1,-14-14-1,21 1-1,-6-3-2,4 0-1,1-3-1,0-1-1,0 0 0,-3 1-1,-1-1-1,-3 0-2,0 5-3,-13 1-4,20-8-6,-20 8-14,21-10 2,-7 5 0</inkml:trace>
  <inkml:trace contextRef="#ctx0" brushRef="#br3" timeOffset="306893.7">16867 9816 10,'0'0'23,"0"0"-5,0 0-4,-10 5-1,10-5-1,0 0-2,18-7-2,-18 7-1,22-12-1,-8 3-2,5 2-1,-2-3 0,3 3-2,-4 1 1,1 1-1,-3 1-1,-1 3 0,-1 2 1,-12-1-1,16 7 0,-16-7 0,8 15-1,-7-4 1,-1-1 0,-1 3 0,-2 0 0,-3 0 0,0 1 0,-2-1-1,0 1 1,-3 0 0,1-2-1,-2 2 1,0-2 0,-2 0 0,1 1 0,-1 0 0,1-2 0,1 2 0,2-2 0,1 1 0,3-2 0,2 1 0,4-11 0,-2 16 0,2-16 0,13 9 0,-13-9 0,24 1 0,-6-4 0,4-3-1,4-1 0,2-4-3,7 1-4,-4-7-6,10 2-11,-3 0-3,1-6 0</inkml:trace>
  <inkml:trace contextRef="#ctx0" brushRef="#br3" timeOffset="307374.5556">17522 9659 1,'-8'10'19,"-7"-11"2,0 3-14,15-2 0,-23 11 0,23-11 1,-22 19 0,12-3 0,-4 3-2,3 7-1,-2 3-2,1 5 1,2 0-2,2 2 0,3-3-1,6 1 0,2-6 0,6-4 1,2-8-1,7-3 1,1-8 0,5-3-1,1-8 0,3-5-1,0-5 1,0-2-1,-2-4-1,-3-3 1,-3 0 0,-5 1-1,-4 3 1,-5 2-1,-3 6 1,-3 13-1,-9-13 0,-2 17 1,0 4-1,-5 5-1,3 5-6,-7 0-17,2-3 0,9 3-1,-2-12 0</inkml:trace>
  <inkml:trace contextRef="#ctx0" brushRef="#br3" timeOffset="311242.395">16114 8395 41,'0'0'28,"0"0"3,22 2-2,-3 5-24,-1 0-1,11 9 0,3 1-1,7 12 0,4 6-1,10 9 0,9 4-1,8 8-1,8-1 1,9 3 0,6-5-1,11-3 1,2-8 0,3-5 0,-2-8-1,-2-5 1,-6-6-1,-9-4-1,-9-1-1,-14-6-1,-9 2-2,-16-9-6,-3 8-10,-12-7-10,-9-4-1,-6-2 1</inkml:trace>
  <inkml:trace contextRef="#ctx0" brushRef="#br3" timeOffset="311602.287">17975 7861 45,'-29'14'31,"-13"3"1,-8 7-1,-17 9-31,-8 14 3,-12 15-1,-16 15 0,-12 16 0,-11 13-2,-9 14 1,-8 15-2,-2 6 3,1 0-3,6-6 2,12-14-1,18-14-1,18-20 0,18-26-8,25-23-21,17-19-2,15-22 2,15-11-1</inkml:trace>
  <inkml:trace contextRef="#ctx0" brushRef="#br0" timeOffset="317955.3805">9508 14320 3,'-11'14'28,"7"-1"-1,-4-2 3,8-11-22,-1 13-2,1-13-2,3 10 0,-3-10-1,14 13-1,-14-13 1,23 13-1,-8-6 1,7 1-2,1-2 1,9 2-1,2-2 0,7 1 0,6 0 0,8 0 0,5 0-1,7 1 2,7-1-2,6 0 1,5-2 0,8 2 0,3-2 0,4-2 1,6-1-2,2-1 1,1-2 0,3 2 0,4-4 0,1 0-1,1-1 0,-1 3 1,0-4-1,5 1 0,1-2 0,3 1 0,-4-2 1,3 0-1,1 0 0,3 0 0,3-2 1,3 1 0,1-1-1,2 0 1,5-1-1,5 0 1,2-2-1,4 0 1,-2 2-1,4 0 1,0-1-1,0 3 1,1 0-1,-1 1 1,-1 0-1,-2 2 0,3-4 1,-1 0-1,-2-1 1,5-4-1,1-1 0,1-3 0,2-2 1,4 3-1,1-3 0,1 0 0,2 1 1,-3 2-1,1-1 0,-4 3 0,1 1 0,-4-3 0,-1 3 0,-2 2 0,-1-1 1,-1 0-1,0-1 0,4 3 0,1-2 0,1 2 0,-1 0 1,3 0-1,0 0 0,2 0 0,-2-1 0,-1 1 0,-2-2 0,-3-3 0,3-1 0,-2-1 0,-5 2-1,3-1 2,-5 2-2,-1 0 1,-4 1-1,-1 5 1,-3-1-1,-1 1 0,-2 1 1,-2 3 0,-2 0-1,-3 0 1,1 2 0,-4-1 0,-3 2 0,-4-1 0,-5-2 0,-5-1 0,-4-1 0,-5 0 0,-8-1 0,-4-1 0,-9 1-1,-8-2-1,-2 4-1,-11-6-4,0 10-15,-14-7-10,-8 2-1,-12-6 0</inkml:trace>
  <inkml:trace contextRef="#ctx0" brushRef="#br0" timeOffset="318895.0985">12461 14320 31,'-5'29'31,"0"-11"0,5-18-1,0 0-30,0 0 0,-1-22 0,6-4 0,2-8 1,3-7-1,1-10 2,4-3-1,2-10 1,5-1 0,2-7 0,7-1 0,-2-5 0,4-3 0,0-1-1,1 5 0,-1 5 0,-2 8-1,-2 9 0,-2 9 0,-4 13 0,-5 14 0,1 13 0,-2 11 0,-1 12 0,-1 8 0,1 14 0,0 9 1,0 9-2,3 8 2,-1 2-1,-1 3 0,0-1 0,-1-1 0,-3-5 0,-2-6-1,-3-6 1,-3-6-1,-4-8-1,-4-7-3,1-1-2,-9-20-10,5 3-15,-5-14 1,-1-3 0</inkml:trace>
  <inkml:trace contextRef="#ctx0" brushRef="#br0" timeOffset="319537.9056">12721 13722 25,'0'0'31,"-10"5"1,10-5 0,0 0-25,0 0-2,0 0 0,0 0 0,0 0-2,0 0-1,0 0-1,0 0 0,0 0-1,0 0 0,0 0 0,0 0 0,0 0 0,13-8 0,-13 8 1,19-5-2,-7 2 1,2 1 0,2-2 0,1 1 0,2-1-1,-2 1 0,1 0 0,-3 0 0,-1 2 0,-4-3-2,-10 4 1,10-4-1,-10 4 1,0 0-1,-12-12 1,0 6 1,-3 3 0,-2-2 1,-3 1 1,-2 0 0,-2 0 0,1 4 1,-3-4-1,4 3 0,-1-2 1,2 0 0,2 1-1,6 2 0,1-1 0,12 1 1,-10 0-1,10 0 0,0 0 0,12 10-1,-1-6 1,5 2 1,5-3-1,4 0 0,7-4 1,5 0-1,3-5 0,3-2-1,2-1-1,-3-6-3,4 9-8,-11-9-20,9 4-1,-5-7 0,2 5 0</inkml:trace>
  <inkml:trace contextRef="#ctx0" brushRef="#br0" timeOffset="320306.6749">21691 12464 41,'0'0'32,"-6"-15"-1,6 15 0,6-11-28,-6 11-1,0 0 0,16 1-1,-9 11 0,1 8 1,1 11-1,-2 10 1,0 14 0,-2 11-1,-2 10 0,-4 9 0,0 5-2,-2 0 1,-3-1-1,0-9 1,0-11-2,0-9 1,-1-16-4,10-9-7,-10-20-19,7-15-1,7-15 0,-1-9 0</inkml:trace>
  <inkml:trace contextRef="#ctx0" brushRef="#br0" timeOffset="320762.5381">21453 12493 37,'0'0'31,"22"-3"0,6-5-1,8 1-26,8-2-1,11 4 0,2 0 0,7 9-1,2 3 0,3 8 0,-5 7-1,1 6 0,-4 10 0,-8 7-1,-6 8 0,-7 5 1,-12 6-1,-13 4 0,-10 2-1,-13 1 0,-9-4 1,-7-4-2,-9-7 2,-3-7-1,-2-8 1,0-9-1,-2-11 2,2-7-1,3-5 0,1-5 0,4-2-2,-5-7-4,12 9-10,-8-8-15,7 3-2,0-2 1</inkml:trace>
  <inkml:trace contextRef="#ctx0" brushRef="#br0" timeOffset="322506.0149">16464 14841 12,'-10'3'28,"-1"-4"-1,11 1 3,0 0-18,-11-8-4,11 8-2,0 0-1,0 0-1,0-12 0,0 12-1,10-11 0,-10 11-1,20-13-1,-3 7 0,5-2 1,5 2-2,2 0 1,2 3 0,-1 1-1,1 5 0,-5 4-1,-8 2 1,-6 3 0,-8 3-1,-8 6 1,-6 0 0,-7 1-1,-1 0 1,-4-3 0,-1-2 0,2-2 0,2-4 0,4-4 0,5-2 0,10-5 0,0 0 0,0 0 0,0 0 0,11-7 1,6 2-1,1-1 0,4 3 0,1 1 0,1 2-1,-1 3 1,-2 4 0,-5 6-1,-5 4 0,-4 5 1,-8 1-1,-5 2 1,-6 2 0,-5-2-1,-5-3 2,-3-3-1,-3-4 0,0-6 0,0-4 0,3-3 0,2-4-1,4 2-1,0-8-5,19 8-8,-20-9-15,20 9-1,5-23-1</inkml:trace>
  <inkml:trace contextRef="#ctx0" brushRef="#br0" timeOffset="323023.8595">17273 14763 23,'-7'24'29,"-3"-3"-2,0-5 2,-2 1-25,1-8-1,4 4 0,7-13-1,-14 25 1,8-9-1,4 4 0,1-2 0,7 1 0,-1-3 0,8 1-1,1-5-1,5-4 1,1-6 0,4-5-1,0-4 1,-1-6-1,0-6 1,-1-2-1,-3-6 0,-1-4 1,-3-2-1,-2-2 1,-5-1-1,-1 1 1,-5 2 0,-2 1-1,-5 3 1,-2 6 0,-5 4-1,-3 5 1,-3 6-1,-6 4 1,-1 8-1,-3 4 1,0 4-2,-2 6 1,2 1-2,-2 0-2,11 7-9,-8-7-16,10-1-4,-2-5 3,4-3-2</inkml:trace>
  <inkml:trace contextRef="#ctx0" brushRef="#br1" timeOffset="333941.5832">10409 13418 6,'0'-12'26,"0"12"0,8-17-12,-12 1-1,4 16-3,-5-24-2,5 24-1,-10-22-1,5 12-1,-7-8 0,4 3-2,-5-3-1,1 1-1,-3-3 0,-2 5 0,0 0-1,-1 5 1,-3 3-1,0 4 1,-1 7-1,-1 4 0,-2 5 0,2 5 1,-1 6-2,1 5 2,-1 7-1,1 2 0,2 6-1,2 3 2,1 5-2,5 0 2,2 4-1,4 0-1,4-1 1,4 0 0,3-2 0,5 2 1,2-5 0,5 0 0,1-9 0,5-1 1,2-7 0,5-5 0,4-9-1,6-6 1,2-8-1,7-3 0,3-4 0,3-4-1,3-1 0,0-2-1,-3 2 1,-2 0-2,-2 3 0,-7-4-2,0 8-5,-15-12-12,4 10-13,-8-2 1,0 2 0</inkml:trace>
  <inkml:trace contextRef="#ctx0" brushRef="#br1" timeOffset="334484.4203">11316 13807 10,'2'23'29,"-2"2"0,0 6 2,6 11-23,-13-4-2,11 10 0,-11 2-3,7 3 0,-5-2-1,4-4 0,-2-6-1,4-7-1,1-4-2,0-13-2,8-2-6,-10-15-9,11-1-12,0-5 0,1-3 0</inkml:trace>
  <inkml:trace contextRef="#ctx0" brushRef="#br1" timeOffset="334986.2697">11680 13992 22,'0'0'26,"0"0"1,0 0-21,0 0 1,0 0-2,1 14-1,-1 2 0,-5 2-1,5 6 1,-1 2-2,6 5 1,1-2-1,4 0-1,2-5 0,6-3 0,2-5 0,4-5 0,3-8 0,2-10-1,1-4 1,1-6-1,-1-4 0,-1-5 1,-3-5-1,-4-4 0,-5-3 1,-3 0-1,-7-1 0,-3-1 1,-6-1-1,-5 5 1,-4 1-1,-7 4 1,-2 7-2,-7 4 3,-3 7-3,-3 9 2,-3 8-1,1 7 0,-2 8 0,3 10-1,4 8 1,1 1-5,10 10-14,3-1-13,4-4 2,6-1-1</inkml:trace>
  <inkml:trace contextRef="#ctx0" brushRef="#br1" timeOffset="337570.4942">12607 13280 2,'0'0'19,"25"1"-10,-14 1-4,-11-2 2,16 2 1,-16-2 0,0 0 0,0 0 0,11-5 0,-11 5 1,-1-11-3,-2 0-1,3 11-1,-5-23-2,3 8-1,-4-5 1,1-1 0,-3-3 0,1 0 0,-5-1-1,-1-1 1,-5 0 0,-1 1 0,-6 0-1,-5 2 1,-4 0-2,-7 2 1,-4 0 0,-6 2 0,-6 2 0,-4 0-1,-7 4 1,0 0-1,-6 5 1,-4 3-1,-5 5 1,-2 4-1,-4 5 0,-5 5 1,-1 5-1,0 9 1,0 3 0,5 5-1,2 3 2,7 5-2,8 0 0,9-3 0,11-3-1,7-10-4,13 1-6,1-17-19,13-9-3,8-15 2</inkml:trace>
  <inkml:trace contextRef="#ctx0" brushRef="#br3" timeOffset="344449.4299">19397 12641 25,'-17'24'27,"-2"-9"-1,8 0 2,3-1-25,8-14 2,-6 22 1,6-22 2,3 32-1,-3-10 0,10 17 0,-7 5-1,5 18-2,-4 5 0,1 13-1,-5 2 1,2 5-3,-6-3 1,2-5-1,-4-13-2,0-13-1,6-8-12,-7-27-19,7-18 0,-3-16-3,4-18 2</inkml:trace>
  <inkml:trace contextRef="#ctx0" brushRef="#br3" timeOffset="345088.2382">19317 12769 34,'8'-23'30,"3"-3"0,3 13-9,-5-9-6,12 18-3,-10-3-4,7 13-2,-7 1-2,4 9-1,-4 5-1,0 4 0,-1 3-1,-1 1 2,-1-3-3,1 2 0,-1-5 0,-1-3-1,0-4-1,-3-5 1,-3 0 0,-1-11 0,-12 15 0,1-8 0,-4-2 0,-5 2 0,-1-1 1,-1 1 0,3-2 0,1-1 0,5 0 0,3-2 0,10-2 0,0 0 1,0 0-1,21-5 0,-3 1 0,6 1 0,3 2 1,2 4-1,3 2 1,0 8-1,-5 5 1,-3 8-2,-2 8 3,-6 7-3,-7 6 2,-5 5-2,-9 2 1,-9 0 0,-4-1 0,-6-3 1,-9-6-1,-3-8 0,-3-10 0,-1-6 0,1-10 0,2-8-1,5-5-2,0-11-2,16 2-24,-3-9-3,10 1-1,6-7 0</inkml:trace>
  <inkml:trace contextRef="#ctx0" brushRef="#br3" timeOffset="345572.093">20335 13103 37,'3'22'30,"0"8"0,-5 2 0,3 10-26,-10 1 0,5 6 1,-4-4-1,5 1-1,-3-7-2,1-10-5,10-3-19,-5-26-7,10 3-2,1-19 1</inkml:trace>
  <inkml:trace contextRef="#ctx0" brushRef="#br3" timeOffset="346017.9592">20685 12952 48,'0'13'30,"0"2"2,-2-1-3,2 0-27,-1 4 1,2 5-2,-2-1 2,3 4-2,-2 0 2,4 3-2,-2-3 0,6 4 1,-1-6 0,6 2 1,1-8-1,4 1 0,0-7 0,4-1 1,-2-9-1,4-4 0,-2-8-1,-3-3 0,0-6 0,-3-4-1,-3-2 0,-4-4-1,-3 1 0,-5 1 1,-4 5 0,-2 4 0,5 18 0,-20-8 0,6 18-1,-2 11 2,-1 14-1,-1 8-2,0 9 0,-3-3-8,8 11-23,-1-9 0,7-6-2,3-19-1</inkml:trace>
  <inkml:trace contextRef="#ctx0" brushRef="#br3" timeOffset="352479.0203">19276 12537 6,'-16'2'23,"16"-2"0,0 0 0,-13-5-20,13 5-1,0 0 0,0 0 2,-2-13-1,2 13 1,0 0 1,6-11-2,-6 11 1,0 0-1,4-14 0,-4 14 0,0 0 0,4-11-1,-4 11 0,0 0 0,-5-10-1,5 10 0,0 0 0,-12-8-1,12 8 1,-13-6 0,13 6-1,-18-8 1,7 4 0,-1 1 0,-4-3 0,-1 2 0,-5-2 0,-1 1 0,-5-1 0,-4-1 0,-7 2-1,-2-1 1,-4 0 0,-2 3-1,0-2 1,-2 2-1,-1 0 1,2 2-1,0 0 1,4 0 0,-1 1-1,0-1 1,-3 1-1,0-1 0,-5-1 1,-1 1-1,-4-2 0,-4 1 0,-4-3 0,-1 1-1,-1 0 1,0-2 0,1 0 0,-3 2 0,2-1 0,-1-3 0,3 3 0,-5-2 0,-1 2 0,-4-2 0,-2 0 0,-1 0 1,-5-1-1,0 0 0,-3-3 0,1 2 1,-1-2-2,-1 0 2,2 0-2,-3 0 1,5 2 0,-3 1 0,1 0 0,1 2-1,0 0 1,2 2 0,0-1 0,1-1 0,0 3-1,0-3 1,1 2-1,-2-1 1,1-1-1,-3 2 1,2-2 0,-3 1-1,1 0 1,0 0 0,-1 0 0,2 1-1,-2-1 1,3 2 0,-1-2 0,1-1 0,1 3-1,-2-3 1,3 3 0,-2-3 0,0 1 0,1-1-1,1 3 1,-1-3 0,1 2 0,0-2 0,2-1 0,4 1-1,3 1 1,0 1 0,5-1-1,2 2 1,2 2 0,4 0-1,1 1 1,2 0 0,1 0 0,2-2 0,3 0 0,0 1 0,3-3 0,0 2 0,3 0 0,2 0 0,0 2-1,-1-2 1,0 4 0,3-1-1,-1 1 1,2 0 0,0 2-1,0-1 1,2 3 0,2-1 0,0 0 0,3 1 0,0 1 0,-1 1 0,0-1 0,-1 2 0,2-1 0,-2 2 0,0 0 0,0 0 0,-2 2 0,0-1 0,-1 1-1,1 1 1,-2-1 0,-1 1 0,1 1 0,-4 1 0,0 1 0,-2 2 0,-3 3 1,-1 0-1,-2 2 1,-1 2-1,-3 1 1,2-1-1,0 0 0,-1 1 1,1-3-1,1 2 0,0-3 0,0 0 0,1 0 0,0 0 1,0 0-2,4 1 2,2-2-1,1 0 0,3 3 0,1-1 1,5 0-1,2 1 0,3 0 0,3 1 1,-1 2-1,3 2 0,1-1 0,-2 0 0,3-1 1,3-3-1,1-3 1,3-3-1,4-5 0,11-13-1,-10 14-1,10-14-5,13-7-14,1-5-11,0-4 0,4-6 0</inkml:trace>
  <inkml:trace contextRef="#ctx0" brushRef="#br3" timeOffset="363189.8061">12749 12169 27,'0'0'27,"0"0"0,0 0 1,0 0-24,0 0 1,0 0 0,11-3 0,-11 3-2,11-6-1,-11 6 0,19 0-1,-9 2 0,2 4 0,0 0 0,1 5 0,-2 1-1,-2 5 1,-6 0-1,-2 4 1,-4-2 0,-4 0 0,-2-1 0,-2-2 0,1-5 0,10-11 0,-15 12 0,15-12-1,0 0 0,0 0 0,0 0-1,16-8 0,-1 4 0,3 4 1,2 0 0,2 1 0,0 9 1,0 3-1,-3 5 2,-4 6-2,-3 2 1,-5 4-1,-5 2 0,-3 0 0,-6-6 0,-3-1 0,-5-7 0,-1-4 1,-2-7-1,0-5 0,1-2 0,0-4-1,4 0-3,-2-6-8,15 10-16,-4-15-2,4 15 1,14-21-1</inkml:trace>
  <inkml:trace contextRef="#ctx0" brushRef="#br3" timeOffset="363581.6885">13136 12341 30,'0'0'29,"3"14"0,0-1-1,-3-13-21,3 28 0,-3-13-1,7 5-1,-2-4-2,5 1-2,4-5 2,4-2-2,0-4 1,4-4 0,-1-4-1,1-4 0,-2-4 1,-3-5-2,-4-6 0,-4-2 1,-5-2-1,-3-2 0,-6 1 0,-3 0 0,-4 2 0,-5 3 0,-5 9 0,-1 2 0,-3 6 0,1 5-1,-1 5 1,2 3-2,3 6-1,1-4-7,14 11-19,-4-7-1,10 5 1,3-8-2</inkml:trace>
  <inkml:trace contextRef="#ctx0" brushRef="#br3" timeOffset="363806.621">13534 12409 44,'24'10'29,"-3"-7"2,4-2-3,-1-5-24,8-1 0,-5-7 1,5 2-2,-8-4-2,0-1-6,2 5-22,-8-3-1,-1 6-3,-7 0 2</inkml:trace>
  <inkml:trace contextRef="#ctx0" brushRef="#br3" timeOffset="364054.5466">14026 12210 29,'0'0'28,"11"15"1,-7 1 0,-5 3-18,2 10-4,-5-1 1,7 9-2,-6-3-2,6 3-2,-2-2 0,2-4-3,4-3-5,-3-15-14,7 0-9,-11-13-2,21-7 0</inkml:trace>
  <inkml:trace contextRef="#ctx0" brushRef="#br3" timeOffset="364489.4161">14378 12170 49,'-7'18'28,"-1"4"2,-4-7-7,3 8-19,-2-2 1,5 7 0,-3-2-2,7 0-1,2-3 0,6 2-1,4-3 0,5-1 0,4-5-1,3-2 0,0-6 1,2-2 0,-2-5 0,1-4 0,-3-5-1,-1-3 1,-4-4 0,-4-1-1,-3-2 0,-4 0 0,-4 3 0,-4 4 0,4 11 0,-16-14 0,5 16 0,-1 8 1,0 2-1,2 5 0,2 3 1,1 3-1,5 1 0,3-2-3,8 1-5,-4-10-21,12-1-1,-1-11-1,6-5-1</inkml:trace>
  <inkml:trace contextRef="#ctx0" brushRef="#br3" timeOffset="364721.3465">14962 12213 47,'7'15'28,"0"3"3,-6 1-2,3 4-25,-1 1 0,5 5 0,-6-4 0,3 3-2,-2-3 0,2 1-2,3-3-4,-7-10-9,5 3-16,-6-16 0,0 20-1,0-20 0</inkml:trace>
  <inkml:trace contextRef="#ctx0" brushRef="#br3" timeOffset="364977.2697">14838 12467 44,'-19'-4'29,"19"4"1,0 0-2,-3-11-22,3 11-1,15-14 0,-3 6-2,8 1-1,1-1 0,7-1-1,1 2-1,4-3 0,3 3-1,0-3-1,2 9-6,-5-9-11,3 7-11,-6-1 0,1-2 0,-8 0 1</inkml:trace>
  <inkml:trace contextRef="#ctx0" brushRef="#br3" timeOffset="365186.207">15378 12254 40,'1'11'29,"-8"5"1,4 7-2,-6-1-21,8 11-1,-5-3 0,5 7-2,-2-1-1,3 0-2,2-6-3,-2-6-6,10 1-17,-6-11-4,7-2-2,-11-12 1</inkml:trace>
  <inkml:trace contextRef="#ctx0" brushRef="#br3" timeOffset="365579.0891">15603 12357 44,'5'20'30,"-5"-20"1,-10 23-1,4-11-27,1 7 0,3-5 1,2 5-1,-2-2 0,5 2 0,2 0-1,5-1 0,3-3 0,4-1-1,1-4 1,4-3 0,2-7-1,4-1 1,-3-9 1,2-3-2,-4-6 0,-1-2 0,-5-4 0,-4 1 0,-6-2 0,-8-1-1,-7 3 1,-7 3-1,-6 5 1,-5 6-1,-4 7 0,-1 7-1,-4 10 0,2 2-3,8 9-26,-1-4-1,10 4-3,0-9 0</inkml:trace>
  <inkml:trace contextRef="#ctx0" brushRef="#br3" timeOffset="373703.6508">14594 12831 26,'-10'12'28,"-2"-4"0,12-8 1,-17 5-21,17-5 1,0 0-1,0 0-2,-1-11-2,11 3 0,0-4-2,5 3 0,0-1-1,2 3 0,2 2-1,-3 6 0,0 9 0,-4 6 0,-3 6 0,-4 4-1,-5 5 1,-4 4 0,-3 3 0,-3-1 0,-5-1 0,1-2 0,0-4 1,1-2-2,3-5 1,2-4 0,5-4 0,3-3-1,0-12 1,16 12-1,1-10 1,1 0 0,5-2 0,2-2-3,4 4-5,-5-8-17,6 4-4,-4-7-1,0 1 0</inkml:trace>
  <inkml:trace contextRef="#ctx0" brushRef="#br3" timeOffset="374108.5295">14973 12951 38,'0'0'27,"0"0"0,0 0 0,0 0-22,16 20-1,-11-9 1,3 5-2,1-1 0,4 1-1,5-3 0,0-3-1,5-4 0,0-6-1,3-6 0,-1-6-2,1-4-2,-4-10-2,2 2-4,-9-12-5,6 7-1,-10-7-2,4 9 4,-11-4 2,6 10 5,-7 4 5,-2 4 7,-1 13 5,0 0 4,-1 24 1,-6-5 0,7 15-2,-7 0-4,6 12-1,-5 1-3,6 7-2,1 1-4,-2-5-21,7 3-4,1-8-4,1-5 1</inkml:trace>
  <inkml:trace contextRef="#ctx0" brushRef="#br3" timeOffset="378160.3136">22918 11797 52,'-26'15'34,"3"2"-1,3-1-2,4-7-31,0 10 0,8 8-1,0 5 1,6 5 0,4 5 0,2 3-1,4 2 2,4 8-1,9 3 1,4 1-1,8 2 1,5-2 0,6 2 0,6-5 0,7-2 0,4-11 0,4-7 0,4-9 0,7-11 0,0-11-1,3-10 1,-2-9-1,-1-9 0,-6-8 0,-2-7-1,-12-7 1,-10-7-3,-12-6 3,-11-6-1,-12-8 1,-16-7-1,-11-5 1,-14-4 0,-13 0 1,-11 7 0,-8 2-1,-12 8 1,-7 12-1,-4 12 0,-1 13 0,-3 11 1,4 10-2,4 8 2,0 10 0,12 8-2,6 4 1,5 4-1,5 6 0,6 0-2,8 7-1,-1-5-6,18 10-9,-4-8-12,9 1-1,7-4 1</inkml:trace>
  <inkml:trace contextRef="#ctx0" brushRef="#br3" timeOffset="378558.1942">22977 12135 50,'11'12'31,"4"-1"0,0-6 0,2 1-31,-1 0 0,1 0-1,1-5 0,-2 2-1,-3-6-3,2 5-6,-15-2-9,11-11-10,-11 11 1,15-11 1</inkml:trace>
  <inkml:trace contextRef="#ctx0" brushRef="#br3" timeOffset="378872.1">23273 11905 58,'0'0'33,"15"9"-1,-15-9-2,16 3-31,-16-3 0,16 4-3,-16-4-1,15 9-3,-15-9-3,12 11-5,-12-11-4,0 0-7,13 14-1,-13-14 0</inkml:trace>
  <inkml:trace contextRef="#ctx0" brushRef="#br3" timeOffset="379308.9689">23513 11918 19,'14'-4'23,"-14"4"0,24 6 0,-6 0-23,-1 7-1,4 3 2,0 4-2,-2 5 2,-4 0 1,1 5 1,-11-3 1,-1 7 1,-13-7 0,-3 6 1,-16-5 0,-1 1-2,-13-8 1,4 0-3,-7-7 1,5-5-4,-1-3-2,3-11-11,9-4-14,2 1-1,4-6-1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C57B-DC39-42F4-9C23-7A2D3BDDD7C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A491-BC5A-468F-8E80-1B3D6BCF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772EA-2513-4175-8A29-61DD78B3B1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7CFEE-455A-4FF4-9F60-D8004B3336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26C8-BE2E-4CD5-BE7B-DCFF491A7B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2A00-30EF-441D-90CA-855251F9CA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87A1-6D14-4B6E-99D7-F3789D7B99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939E-58D1-4986-BB6F-4E367666C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5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68B5-A5B6-4559-A6E1-F882736EBD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0508-5535-4547-A510-463A9D5D22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09B6-57AD-4CD7-9405-D2D16EA697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BDDC-A7DF-4A6C-AF05-C374EE000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50A4-EE5E-43C4-9984-59AC6089D5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E622-AA3E-4D24-8CFA-AF8CC35F3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D68E-20FE-4578-A59C-B08AA65D2D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0351-8A95-40F4-93CD-A7A651F241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84F9-EF94-4A73-8C8B-89AFD6E55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3052-2722-4618-A225-E3EE34FBFD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02BF-264E-48AA-BA65-282486F10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1548-6A5C-470F-810D-85B381B65C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B7D9-1EAD-4524-8001-46F54E5BD9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1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E4AC-2295-422D-919A-25464BC38E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7E4E-9D57-4623-999A-4DC224029E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79BF-AF55-4742-A2BB-D7C788B6F4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A6E2-2690-42B9-A6C1-0D078BA7D3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4547-17FA-4B8D-8ED7-CB6B83D687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C7C6-49EA-4494-B84F-11D44AA72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6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4F04A-1F34-42BB-8E76-D019E1452A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61064E-4C8E-49ED-9D54-431CC162B9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30897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 Wild type fruit fly (heterozygous for gray body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and normal wings) is mated with a black fly with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vestigial wings.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OFFSPRING: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778- wild type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785- black-vestigial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158- black- normal wings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162- gray body-vestigial wings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What is the recombination frequency between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these genes?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Determine the sequence of genes along a chromosome based on the following recombination frequencies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A-C 10%	</a:t>
            </a:r>
          </a:p>
          <a:p>
            <a:pPr eaLnBrk="1" hangingPunct="1">
              <a:buFontTx/>
              <a:buNone/>
            </a:pPr>
            <a:r>
              <a:rPr lang="en-US" smtClean="0"/>
              <a:t>A-D 30%</a:t>
            </a:r>
          </a:p>
          <a:p>
            <a:pPr eaLnBrk="1" hangingPunct="1">
              <a:buFontTx/>
              <a:buNone/>
            </a:pPr>
            <a:r>
              <a:rPr lang="en-US" smtClean="0"/>
              <a:t>B-C 24%</a:t>
            </a:r>
          </a:p>
          <a:p>
            <a:pPr eaLnBrk="1" hangingPunct="1">
              <a:buFontTx/>
              <a:buNone/>
            </a:pPr>
            <a:r>
              <a:rPr lang="en-US" smtClean="0"/>
              <a:t>B-D 16%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CABD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77520" y="1282320"/>
              <a:ext cx="5255640" cy="418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8160" y="1271160"/>
                <a:ext cx="5276160" cy="42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30897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</a:rPr>
              <a:t>A Wild type fruit fly (heterozygous for gray body 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and normal wings) is mated with a black fly with 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vestigial wings.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</a:rPr>
              <a:t>OFFSPRING: 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778- wild type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785- black-vestigial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158- black- normal wings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162- gray body-vestigial wings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</a:rPr>
              <a:t>What is the recombination frequency between </a:t>
            </a:r>
            <a:br>
              <a:rPr lang="en-US" sz="3200">
                <a:solidFill>
                  <a:prstClr val="black"/>
                </a:solidFill>
              </a:rPr>
            </a:br>
            <a:r>
              <a:rPr lang="en-US" sz="3200">
                <a:solidFill>
                  <a:prstClr val="black"/>
                </a:solidFill>
              </a:rPr>
              <a:t>these genes?</a:t>
            </a:r>
            <a:br>
              <a:rPr lang="en-US" sz="3200">
                <a:solidFill>
                  <a:prstClr val="black"/>
                </a:solidFill>
              </a:rPr>
            </a:br>
            <a:endParaRPr lang="en-US" sz="32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</a:rPr>
              <a:t/>
            </a:r>
            <a:br>
              <a:rPr lang="en-US" sz="3200">
                <a:solidFill>
                  <a:prstClr val="black"/>
                </a:solidFill>
              </a:rPr>
            </a:br>
            <a:endParaRPr lang="en-US" sz="320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70800" y="1485360"/>
              <a:ext cx="4167000" cy="2222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3240" y="1473840"/>
                <a:ext cx="4184640" cy="22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1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08040" y="355320"/>
              <a:ext cx="5698800" cy="6376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960" y="344880"/>
                <a:ext cx="5720760" cy="63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9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25976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/>
              <a:t>A Wild type fruit fly (heterozygous for gray body </a:t>
            </a:r>
            <a:br>
              <a:rPr lang="en-US" sz="3200" dirty="0"/>
            </a:br>
            <a:r>
              <a:rPr lang="en-US" sz="3200" dirty="0"/>
              <a:t>and red eyes) is mated with a black fly with </a:t>
            </a:r>
            <a:br>
              <a:rPr lang="en-US" sz="3200" dirty="0"/>
            </a:br>
            <a:r>
              <a:rPr lang="en-US" sz="3200" dirty="0"/>
              <a:t>purple eyes.</a:t>
            </a:r>
          </a:p>
          <a:p>
            <a:pPr eaLnBrk="1" hangingPunct="1"/>
            <a:r>
              <a:rPr lang="en-US" sz="3200" dirty="0"/>
              <a:t>OFFSPRING: </a:t>
            </a:r>
            <a:br>
              <a:rPr lang="en-US" sz="3200" dirty="0"/>
            </a:br>
            <a:r>
              <a:rPr lang="en-US" sz="3200" dirty="0"/>
              <a:t>721-  gray body/red eyes</a:t>
            </a:r>
            <a:br>
              <a:rPr lang="en-US" sz="3200" dirty="0"/>
            </a:br>
            <a:r>
              <a:rPr lang="en-US" sz="3200" dirty="0"/>
              <a:t>751-  black body/purple eyes</a:t>
            </a:r>
            <a:br>
              <a:rPr lang="en-US" sz="3200" dirty="0"/>
            </a:br>
            <a:r>
              <a:rPr lang="en-US" sz="3200" dirty="0"/>
              <a:t>49-  gray body/purple eyes</a:t>
            </a:r>
            <a:br>
              <a:rPr lang="en-US" sz="3200" dirty="0"/>
            </a:br>
            <a:r>
              <a:rPr lang="en-US" sz="3200" dirty="0"/>
              <a:t>45-  black body/red-eyes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What is the recombination frequency between </a:t>
            </a:r>
            <a:br>
              <a:rPr lang="en-US" sz="3200" dirty="0"/>
            </a:br>
            <a:r>
              <a:rPr lang="en-US" sz="3200" dirty="0"/>
              <a:t>these genes?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6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25976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A Wild type fruit fly (heterozygous for gray body </a:t>
            </a:r>
            <a:br>
              <a:rPr lang="en-US" sz="3200"/>
            </a:br>
            <a:r>
              <a:rPr lang="en-US" sz="3200"/>
              <a:t>and red eyes) is mated with a black fly with </a:t>
            </a:r>
            <a:br>
              <a:rPr lang="en-US" sz="3200"/>
            </a:br>
            <a:r>
              <a:rPr lang="en-US" sz="3200"/>
              <a:t>purple eyes.</a:t>
            </a:r>
          </a:p>
          <a:p>
            <a:pPr eaLnBrk="1" hangingPunct="1"/>
            <a:r>
              <a:rPr lang="en-US" sz="3200"/>
              <a:t>OFFSPRING: </a:t>
            </a:r>
            <a:br>
              <a:rPr lang="en-US" sz="3200"/>
            </a:br>
            <a:r>
              <a:rPr lang="en-US" sz="3200"/>
              <a:t>721-  gray body/red eyes</a:t>
            </a:r>
            <a:br>
              <a:rPr lang="en-US" sz="3200"/>
            </a:br>
            <a:r>
              <a:rPr lang="en-US" sz="3200"/>
              <a:t>751-  black body/purple eyes</a:t>
            </a:r>
            <a:br>
              <a:rPr lang="en-US" sz="3200"/>
            </a:br>
            <a:r>
              <a:rPr lang="en-US" sz="3200"/>
              <a:t>49-  gray body/purple eyes</a:t>
            </a:r>
            <a:br>
              <a:rPr lang="en-US" sz="3200"/>
            </a:br>
            <a:r>
              <a:rPr lang="en-US" sz="3200"/>
              <a:t>45-  black body/red-eyes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What is the recombination frequency between </a:t>
            </a:r>
            <a:br>
              <a:rPr lang="en-US" sz="3200"/>
            </a:br>
            <a:r>
              <a:rPr lang="en-US" sz="3200"/>
              <a:t>these genes?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88040" y="1170720"/>
              <a:ext cx="3844800" cy="282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960" y="1162800"/>
                <a:ext cx="3864240" cy="28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7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Determine the sequence of genes along a chromosome based on the following recombination frequencies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A-B 8%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A-C 28%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A-D 25%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B-C 20%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B-D 33%</a:t>
            </a:r>
          </a:p>
        </p:txBody>
      </p:sp>
    </p:spTree>
    <p:extLst>
      <p:ext uri="{BB962C8B-B14F-4D97-AF65-F5344CB8AC3E}">
        <p14:creationId xmlns:p14="http://schemas.microsoft.com/office/powerpoint/2010/main" val="38781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Determine the sequence of genes along a chromosome based on the following recombination frequencies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A-B 8%</a:t>
            </a:r>
          </a:p>
          <a:p>
            <a:pPr eaLnBrk="1" hangingPunct="1">
              <a:buFontTx/>
              <a:buNone/>
            </a:pPr>
            <a:r>
              <a:rPr lang="en-US" smtClean="0"/>
              <a:t>A-C 28%	</a:t>
            </a:r>
          </a:p>
          <a:p>
            <a:pPr eaLnBrk="1" hangingPunct="1">
              <a:buFontTx/>
              <a:buNone/>
            </a:pPr>
            <a:r>
              <a:rPr lang="en-US" smtClean="0"/>
              <a:t>A-D 25%</a:t>
            </a:r>
          </a:p>
          <a:p>
            <a:pPr eaLnBrk="1" hangingPunct="1">
              <a:buFontTx/>
              <a:buNone/>
            </a:pPr>
            <a:r>
              <a:rPr lang="en-US" smtClean="0"/>
              <a:t>B-C 20%</a:t>
            </a:r>
          </a:p>
          <a:p>
            <a:pPr eaLnBrk="1" hangingPunct="1">
              <a:buFontTx/>
              <a:buNone/>
            </a:pPr>
            <a:r>
              <a:rPr lang="en-US" smtClean="0"/>
              <a:t>B-D 33%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0320" y="1863360"/>
              <a:ext cx="7870320" cy="375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00" y="1854000"/>
                <a:ext cx="7883640" cy="37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1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Determine the sequence of genes along a chromosome based on the following recombination frequencies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A-C 20%	</a:t>
            </a:r>
          </a:p>
          <a:p>
            <a:pPr eaLnBrk="1" hangingPunct="1">
              <a:buFontTx/>
              <a:buNone/>
            </a:pPr>
            <a:r>
              <a:rPr lang="en-US" smtClean="0"/>
              <a:t>A-D 10%</a:t>
            </a:r>
          </a:p>
          <a:p>
            <a:pPr eaLnBrk="1" hangingPunct="1">
              <a:buFontTx/>
              <a:buNone/>
            </a:pPr>
            <a:r>
              <a:rPr lang="en-US" smtClean="0"/>
              <a:t>B-C 15%</a:t>
            </a:r>
          </a:p>
          <a:p>
            <a:pPr eaLnBrk="1" hangingPunct="1">
              <a:buFontTx/>
              <a:buNone/>
            </a:pPr>
            <a:r>
              <a:rPr lang="en-US" smtClean="0"/>
              <a:t>B-D 5%</a:t>
            </a:r>
          </a:p>
        </p:txBody>
      </p:sp>
    </p:spTree>
    <p:extLst>
      <p:ext uri="{BB962C8B-B14F-4D97-AF65-F5344CB8AC3E}">
        <p14:creationId xmlns:p14="http://schemas.microsoft.com/office/powerpoint/2010/main" val="38798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Determine the sequence of genes along a chromosome based on the following recombination frequencies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A-C 10%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A-D 30%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B-C 24%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B-D 16%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133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Dorchester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2013-04-03T16:22:44Z</dcterms:created>
  <dcterms:modified xsi:type="dcterms:W3CDTF">2013-04-03T16:28:48Z</dcterms:modified>
</cp:coreProperties>
</file>