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C4A8B-D9A9-4CA1-BC33-8C824D70ACC6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185B5-EFA8-4B20-B001-E3545A28012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1677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C4A8B-D9A9-4CA1-BC33-8C824D70ACC6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185B5-EFA8-4B20-B001-E3545A280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807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C4A8B-D9A9-4CA1-BC33-8C824D70ACC6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185B5-EFA8-4B20-B001-E3545A280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138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C4A8B-D9A9-4CA1-BC33-8C824D70ACC6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185B5-EFA8-4B20-B001-E3545A280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729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C4A8B-D9A9-4CA1-BC33-8C824D70ACC6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185B5-EFA8-4B20-B001-E3545A28012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2971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C4A8B-D9A9-4CA1-BC33-8C824D70ACC6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185B5-EFA8-4B20-B001-E3545A280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84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C4A8B-D9A9-4CA1-BC33-8C824D70ACC6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185B5-EFA8-4B20-B001-E3545A280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301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C4A8B-D9A9-4CA1-BC33-8C824D70ACC6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185B5-EFA8-4B20-B001-E3545A280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45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C4A8B-D9A9-4CA1-BC33-8C824D70ACC6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185B5-EFA8-4B20-B001-E3545A280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237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6DC4A8B-D9A9-4CA1-BC33-8C824D70ACC6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8185B5-EFA8-4B20-B001-E3545A280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737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C4A8B-D9A9-4CA1-BC33-8C824D70ACC6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185B5-EFA8-4B20-B001-E3545A280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364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6DC4A8B-D9A9-4CA1-BC33-8C824D70ACC6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C8185B5-EFA8-4B20-B001-E3545A28012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481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pm8hdkX6cv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Modern Marvels: Hoover Dam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606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Warm 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Imagine you were asked to move from Cambridge, MD to Boulder City, NV in search of job. You happen to come across some people who tell you that there are a series of problems you’ll face in your travels, such as:</a:t>
            </a:r>
          </a:p>
          <a:p>
            <a:endParaRPr lang="en-US" dirty="0"/>
          </a:p>
          <a:p>
            <a:pPr lvl="1"/>
            <a:r>
              <a:rPr lang="en-US" dirty="0"/>
              <a:t>The Dust Bowl</a:t>
            </a:r>
          </a:p>
          <a:p>
            <a:pPr lvl="1"/>
            <a:r>
              <a:rPr lang="en-US" dirty="0"/>
              <a:t>Limited money (under $10)</a:t>
            </a:r>
          </a:p>
          <a:p>
            <a:pPr lvl="1"/>
            <a:r>
              <a:rPr lang="en-US" dirty="0"/>
              <a:t>Limited food/water</a:t>
            </a:r>
          </a:p>
          <a:p>
            <a:pPr marL="201168" lvl="1" indent="0">
              <a:buNone/>
            </a:pPr>
            <a:endParaRPr lang="en-US" dirty="0"/>
          </a:p>
          <a:p>
            <a:pPr marL="201168" lvl="1" indent="0">
              <a:buNone/>
            </a:pPr>
            <a:r>
              <a:rPr lang="en-US" sz="2000" dirty="0"/>
              <a:t>How would you prepare for your journey? Write it out in 3 to 5 sentences!</a:t>
            </a:r>
          </a:p>
        </p:txBody>
      </p:sp>
    </p:spTree>
    <p:extLst>
      <p:ext uri="{BB962C8B-B14F-4D97-AF65-F5344CB8AC3E}">
        <p14:creationId xmlns:p14="http://schemas.microsoft.com/office/powerpoint/2010/main" val="3181620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m8hdkX6cv8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69561" y="22622"/>
            <a:ext cx="9113837" cy="6835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056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4</TotalTime>
  <Words>84</Words>
  <Application>Microsoft Office PowerPoint</Application>
  <PresentationFormat>Widescreen</PresentationFormat>
  <Paragraphs>9</Paragraphs>
  <Slides>3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Calibri</vt:lpstr>
      <vt:lpstr>Calibri Light</vt:lpstr>
      <vt:lpstr>Retrospect</vt:lpstr>
      <vt:lpstr>Modern Marvels: Hoover Dam</vt:lpstr>
      <vt:lpstr>Warm Up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 Marvels: Hoover Dam</dc:title>
  <dc:creator>Dorrenbacher, Michael</dc:creator>
  <cp:lastModifiedBy>Dorrenbacher, Michael</cp:lastModifiedBy>
  <cp:revision>1</cp:revision>
  <dcterms:created xsi:type="dcterms:W3CDTF">2019-03-05T12:21:08Z</dcterms:created>
  <dcterms:modified xsi:type="dcterms:W3CDTF">2019-03-05T12:25:20Z</dcterms:modified>
</cp:coreProperties>
</file>