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35D618-DAFB-497F-A45C-A908349D8D42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1309F-8CFA-486B-8408-A45435259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35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0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66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31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5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9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8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4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9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3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6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6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D26D0-EFEF-4DBF-B5A6-DECA7EF582A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3E412-0B62-44F1-900A-4E731750A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40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Physics Warm-Up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List 15 forces you have applied since you were last in Physics class. 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Circle the forces that caused an acceleration.  </a:t>
            </a:r>
          </a:p>
        </p:txBody>
      </p:sp>
    </p:spTree>
    <p:extLst>
      <p:ext uri="{BB962C8B-B14F-4D97-AF65-F5344CB8AC3E}">
        <p14:creationId xmlns:p14="http://schemas.microsoft.com/office/powerpoint/2010/main" val="2946702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Forces on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What are three forces that are acting on you now as you sit in class?</a:t>
            </a:r>
          </a:p>
        </p:txBody>
      </p:sp>
    </p:spTree>
    <p:extLst>
      <p:ext uri="{BB962C8B-B14F-4D97-AF65-F5344CB8AC3E}">
        <p14:creationId xmlns:p14="http://schemas.microsoft.com/office/powerpoint/2010/main" val="1652822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Unit of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5000" dirty="0">
                <a:solidFill>
                  <a:srgbClr val="FF0000"/>
                </a:solidFill>
                <a:latin typeface="Arial Black" panose="020B0A04020102020204" pitchFamily="34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7245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Free-Body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A free-body diagram helps us keep track of the forces acting on objects. 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Forces are vectors because they have both magnitude and direction.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Each force in a free-body diagram is shown as a vector.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The net force is determined by adding all of the force vectors together.</a:t>
            </a:r>
          </a:p>
        </p:txBody>
      </p:sp>
    </p:spTree>
    <p:extLst>
      <p:ext uri="{BB962C8B-B14F-4D97-AF65-F5344CB8AC3E}">
        <p14:creationId xmlns:p14="http://schemas.microsoft.com/office/powerpoint/2010/main" val="4002091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Practice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Giancoli</a:t>
            </a:r>
            <a:r>
              <a:rPr lang="en-US" sz="50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5000" u="sng" dirty="0">
                <a:solidFill>
                  <a:srgbClr val="FF0000"/>
                </a:solidFill>
                <a:latin typeface="Arial Black" panose="020B0A04020102020204" pitchFamily="34" charset="0"/>
              </a:rPr>
              <a:t>Physics</a:t>
            </a:r>
          </a:p>
          <a:p>
            <a:pPr marL="0" indent="0" algn="ctr">
              <a:buNone/>
            </a:pPr>
            <a:endParaRPr lang="en-US" sz="5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n-US" sz="5000" dirty="0">
                <a:solidFill>
                  <a:srgbClr val="FF0000"/>
                </a:solidFill>
                <a:latin typeface="Arial Black" panose="020B0A04020102020204" pitchFamily="34" charset="0"/>
              </a:rPr>
              <a:t>Problems 1-5.</a:t>
            </a:r>
          </a:p>
        </p:txBody>
      </p:sp>
    </p:spTree>
    <p:extLst>
      <p:ext uri="{BB962C8B-B14F-4D97-AF65-F5344CB8AC3E}">
        <p14:creationId xmlns:p14="http://schemas.microsoft.com/office/powerpoint/2010/main" val="2972005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Normal Force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  <a:latin typeface="Arial Black" panose="020B0A04020102020204" pitchFamily="34" charset="0"/>
              </a:rPr>
              <a:t>When a contact force acts perpendicular to the common surface of contact, it is referred to as the </a:t>
            </a:r>
            <a:r>
              <a:rPr lang="en-US" sz="4000" u="sng" dirty="0">
                <a:solidFill>
                  <a:srgbClr val="FF0000"/>
                </a:solidFill>
                <a:latin typeface="Arial Black" panose="020B0A04020102020204" pitchFamily="34" charset="0"/>
              </a:rPr>
              <a:t>normal force</a:t>
            </a:r>
            <a:r>
              <a:rPr lang="en-US" sz="4000" dirty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2200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132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Physics Warm-Up</vt:lpstr>
      <vt:lpstr>Forces on YOU!</vt:lpstr>
      <vt:lpstr>Unit of Force</vt:lpstr>
      <vt:lpstr>Free-Body Diagrams</vt:lpstr>
      <vt:lpstr>Practice Problems</vt:lpstr>
      <vt:lpstr>Normal Force</vt:lpstr>
    </vt:vector>
  </TitlesOfParts>
  <Company>Dorchester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Warm-Up</dc:title>
  <dc:creator>Windows User</dc:creator>
  <cp:lastModifiedBy>Mills, Thomas</cp:lastModifiedBy>
  <cp:revision>11</cp:revision>
  <cp:lastPrinted>2018-11-15T18:36:51Z</cp:lastPrinted>
  <dcterms:created xsi:type="dcterms:W3CDTF">2014-11-17T13:36:28Z</dcterms:created>
  <dcterms:modified xsi:type="dcterms:W3CDTF">2018-11-20T18:47:59Z</dcterms:modified>
</cp:coreProperties>
</file>