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4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018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9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53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36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2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4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4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7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7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1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FE245-DD47-4EA5-B7E4-5F8F3E70A90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BD1B9B-558C-400F-9534-649C1936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4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Political Cartoons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1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47" y="365125"/>
            <a:ext cx="2617939" cy="619851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this political cartoon saying? Who is in the cartoon? What idea/key term is this a response to?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28"/>
          <a:stretch/>
        </p:blipFill>
        <p:spPr>
          <a:xfrm>
            <a:off x="3093930" y="488515"/>
            <a:ext cx="8693062" cy="585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7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47" y="365125"/>
            <a:ext cx="2617939" cy="619851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this political cartoon saying? Who is in the cartoon? What idea/key term is this a response to?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61" y="114338"/>
            <a:ext cx="4877223" cy="67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3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47" y="365125"/>
            <a:ext cx="2617939" cy="619851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this political cartoon saying? Who is in the cartoon? What idea/key term is this a response to?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140" y="882335"/>
            <a:ext cx="7351660" cy="51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396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351</TotalTime>
  <Words>68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Political Cartoons</vt:lpstr>
      <vt:lpstr>What is this political cartoon saying? Who is in the cartoon? What idea/key term is this a response to?</vt:lpstr>
      <vt:lpstr>What is this political cartoon saying? Who is in the cartoon? What idea/key term is this a response to?</vt:lpstr>
      <vt:lpstr>What is this political cartoon saying? Who is in the cartoon? What idea/key term is this a response to?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Carney, Colleen</dc:creator>
  <cp:lastModifiedBy>Carney, Colleen</cp:lastModifiedBy>
  <cp:revision>6</cp:revision>
  <dcterms:created xsi:type="dcterms:W3CDTF">2017-11-30T15:04:23Z</dcterms:created>
  <dcterms:modified xsi:type="dcterms:W3CDTF">2018-11-27T21:01:55Z</dcterms:modified>
</cp:coreProperties>
</file>