
<file path=[Content_Types].xml><?xml version="1.0" encoding="utf-8"?>
<Types xmlns="http://schemas.openxmlformats.org/package/2006/content-types">
  <Default Extension="PNG&amp;ehk=BOjjK9n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1CA5B-9DD5-4391-9E92-41CC49326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0A0034-A540-4198-9B89-B077FB4EF4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851F3-80CC-4079-9050-F948684CD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8F01-1B2A-4973-86F8-54F079D4727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ABF41-DE12-4CC8-9E8A-E0CD90FEF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E7164-E8C1-4F0F-9EFE-77D4D0493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B121-FFC2-484D-BC79-B17117BA7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41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1CD81-AF12-4F16-86CC-32D4140D5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511CEA-1424-4DA9-A340-E6ACC79FC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437BE-8219-420E-9795-554F66839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8F01-1B2A-4973-86F8-54F079D4727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F5679-1DD2-4126-868A-DABC5ADE2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E3666-4A96-419D-9C3A-C7214059B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B121-FFC2-484D-BC79-B17117BA7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2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7835EF-44F2-4C4C-AC43-52395F8371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19BF1A-0F3A-4134-8FE9-015F5F7564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C3D3A-3D2D-4667-BF69-605180FE7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8F01-1B2A-4973-86F8-54F079D4727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D8950-3F64-4D4F-9E2A-EEF3DD6DA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25526-80A2-4C21-9AB5-551008C9E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B121-FFC2-484D-BC79-B17117BA7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6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22715-38B5-4420-AC80-C327BA3A3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A6C6A-8901-4CA6-B879-D649CC743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B0E5C6-EBB4-435D-BA49-8226569A8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8F01-1B2A-4973-86F8-54F079D4727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488A1-0E81-408B-A1F1-91B2D21D7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28A54-5FAD-4424-BD26-AF94DBEB1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B121-FFC2-484D-BC79-B17117BA7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1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643-8682-46D4-ABD8-348D37E4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6E2E0A-DB37-4045-A35E-92E141610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82351-8AC6-4E23-A601-21AE88706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8F01-1B2A-4973-86F8-54F079D4727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1259C-8794-4B71-9F68-0B8C61192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76A28-CA63-46BC-B7F4-D156C5859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B121-FFC2-484D-BC79-B17117BA7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0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DE47D-F867-4045-9DE4-21A45D70A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661E-4DF1-42CE-B8F7-B7DEE9EEE5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7C5E08-8D0F-4DE7-AC2B-C79A2E9B58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25D79E-C759-4929-B72C-07CF9ABE7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8F01-1B2A-4973-86F8-54F079D4727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8DBB8-8EEB-4534-8164-474FA3AF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EED6C0-74A6-4907-B987-DE95A847F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B121-FFC2-484D-BC79-B17117BA7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8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D2A63-C947-4976-B9C1-B38D73A93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13BA1E-D726-4935-A7AA-BCCD33624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B7B785-D0DC-45AF-9915-0114EB065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4C39A2-5A5A-4C81-9AF6-BC45B71EAF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D92FE2-6A4B-4A15-BA37-1EA3B0F5EB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8E8F84-3711-4DA9-B3C1-8D34727C8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8F01-1B2A-4973-86F8-54F079D4727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CFB5FC-F3B5-48C2-BC05-6C2BD9371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74BAB4-CDE4-41CB-B39C-C0C9F30E8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B121-FFC2-484D-BC79-B17117BA7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01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E41D1-C780-41DE-BA75-DB5D9FBF5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E47A74-9961-49F8-B294-F27E71DD7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8F01-1B2A-4973-86F8-54F079D4727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D82EB8-1672-438F-BD63-C0E2E65A0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B6D0EA-1F35-4551-A7BC-5BB3ADB8C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B121-FFC2-484D-BC79-B17117BA7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72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DCB3DC-0212-43A8-AC8C-506C81B60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8F01-1B2A-4973-86F8-54F079D4727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E1F6A3-62C4-4BAE-BCF9-859C9692C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190F9E-7B64-4D12-91EF-473B0D5E1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B121-FFC2-484D-BC79-B17117BA7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80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DA57B-A80E-41DE-A9BD-4C0EAB8AB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DB0F3-444C-4ED7-B1C5-80DDACE1F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FF2A10-FF12-450B-A211-9D4BFF6FBA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864FF7-4E3C-46CC-88F4-E87ABC0C1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8F01-1B2A-4973-86F8-54F079D4727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FFEEF7-8EA9-4D54-9E2B-CCFA590F0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16AA9-EEEE-41DD-8362-9B54C3AF8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B121-FFC2-484D-BC79-B17117BA7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68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24D2E-DBDA-4FF3-B0E4-32CDE1727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409BD7-1C56-4A78-A709-C77F73DFD1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EF616C-C1F9-4808-81E9-18D18093D2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44DD19-00E1-4E53-81BA-58F01FEAE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8F01-1B2A-4973-86F8-54F079D4727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114032-CB21-48F9-A82C-82333340F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C65C0E-B96F-48B4-9BD7-2DFFD69E2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B121-FFC2-484D-BC79-B17117BA7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460EEC-D8F8-4BB0-984E-E28DB35AF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89CF05-3DF9-45FE-BC4E-B1BA23641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5F8EC-D735-4F10-BE8D-761DF62091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E8F01-1B2A-4973-86F8-54F079D4727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F0B11-B871-4ED4-A2D2-8EEF42F811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7699B-5BA2-4A2D-87C3-8467A16327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AB121-FFC2-484D-BC79-B17117BA7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0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oundationsb.wikispaces.com/" TargetMode="External"/><Relationship Id="rId2" Type="http://schemas.openxmlformats.org/officeDocument/2006/relationships/image" Target="../media/image1.PNG&amp;ehk=BOjjK9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DC3AA-331B-43A6-BA13-3A3AE3C26E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Possessives </a:t>
            </a:r>
            <a:r>
              <a:rPr lang="en-US"/>
              <a:t>for Weebly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FCC1A8-60A7-4BF0-9968-7EECDC5C65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00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A7106-7BE6-4D99-A99C-2AA83BF1C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Possessive Adjectives: my, your, his, her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A62660-FBC8-405F-9D96-A826117D7CE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48721" y="2338526"/>
          <a:ext cx="9906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147719361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422075851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70268813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86674439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6931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856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mein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meine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mein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meine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210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Your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dein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deine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dein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deine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17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His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seine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seine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347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ihr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ihre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ihr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ihre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90833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061921F-F12A-47BC-871F-D566C9B0E5B5}"/>
              </a:ext>
            </a:extLst>
          </p:cNvPr>
          <p:cNvSpPr txBox="1"/>
          <p:nvPr/>
        </p:nvSpPr>
        <p:spPr>
          <a:xfrm>
            <a:off x="3533312" y="5326602"/>
            <a:ext cx="490070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These are called “</a:t>
            </a:r>
            <a:r>
              <a:rPr lang="en-US" sz="2600" dirty="0" err="1"/>
              <a:t>ein</a:t>
            </a:r>
            <a:r>
              <a:rPr lang="en-US" sz="2600" dirty="0"/>
              <a:t>” words!</a:t>
            </a:r>
          </a:p>
        </p:txBody>
      </p:sp>
    </p:spTree>
    <p:extLst>
      <p:ext uri="{BB962C8B-B14F-4D97-AF65-F5344CB8AC3E}">
        <p14:creationId xmlns:p14="http://schemas.microsoft.com/office/powerpoint/2010/main" val="268684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DEEC2-F40C-415D-B2E6-7164FB641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/>
              <a:t>beispiel</a:t>
            </a:r>
            <a:r>
              <a:rPr lang="en-US" dirty="0"/>
              <a:t>: </a:t>
            </a:r>
            <a:r>
              <a:rPr lang="en-US" dirty="0" err="1"/>
              <a:t>mein</a:t>
            </a:r>
            <a:r>
              <a:rPr lang="en-US" dirty="0"/>
              <a:t>, </a:t>
            </a:r>
            <a:r>
              <a:rPr lang="en-US" dirty="0" err="1"/>
              <a:t>dein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7EDB0-9AA9-4630-B3A8-A7E8644DCB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0517" y="2666999"/>
            <a:ext cx="5547695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Meine</a:t>
            </a:r>
            <a:r>
              <a:rPr lang="en-US" sz="3200" dirty="0"/>
              <a:t> Mutter </a:t>
            </a:r>
            <a:r>
              <a:rPr lang="en-US" sz="3200" dirty="0" err="1"/>
              <a:t>heißt</a:t>
            </a:r>
            <a:r>
              <a:rPr lang="en-US" sz="3200" dirty="0"/>
              <a:t> Tara. </a:t>
            </a:r>
          </a:p>
          <a:p>
            <a:pPr marL="0" indent="0">
              <a:buNone/>
            </a:pPr>
            <a:r>
              <a:rPr lang="en-US" sz="3200" dirty="0"/>
              <a:t>Mein </a:t>
            </a:r>
            <a:r>
              <a:rPr lang="en-US" sz="3200" dirty="0" err="1"/>
              <a:t>Vater</a:t>
            </a:r>
            <a:r>
              <a:rPr lang="en-US" sz="3200" dirty="0"/>
              <a:t> </a:t>
            </a:r>
            <a:r>
              <a:rPr lang="en-US" sz="3200" dirty="0" err="1"/>
              <a:t>heißt</a:t>
            </a:r>
            <a:r>
              <a:rPr lang="en-US" sz="3200" dirty="0"/>
              <a:t> Tom. </a:t>
            </a:r>
          </a:p>
          <a:p>
            <a:pPr marL="0" indent="0">
              <a:buNone/>
            </a:pPr>
            <a:r>
              <a:rPr lang="en-US" sz="3200" dirty="0" err="1"/>
              <a:t>Meine</a:t>
            </a:r>
            <a:r>
              <a:rPr lang="en-US" sz="3200" dirty="0"/>
              <a:t> </a:t>
            </a:r>
            <a:r>
              <a:rPr lang="en-US" sz="3200" dirty="0" err="1"/>
              <a:t>Schwester</a:t>
            </a:r>
            <a:r>
              <a:rPr lang="en-US" sz="3200" dirty="0"/>
              <a:t> </a:t>
            </a:r>
            <a:r>
              <a:rPr lang="en-US" sz="3200" dirty="0" err="1"/>
              <a:t>ist</a:t>
            </a:r>
            <a:r>
              <a:rPr lang="en-US" sz="3200" dirty="0"/>
              <a:t> Sara. </a:t>
            </a:r>
          </a:p>
          <a:p>
            <a:pPr marL="0" indent="0">
              <a:buNone/>
            </a:pPr>
            <a:r>
              <a:rPr lang="en-US" sz="3200" dirty="0"/>
              <a:t>Mein </a:t>
            </a:r>
            <a:r>
              <a:rPr lang="en-US" sz="3200" dirty="0" err="1"/>
              <a:t>Schwager</a:t>
            </a:r>
            <a:r>
              <a:rPr lang="en-US" sz="3200" dirty="0"/>
              <a:t> </a:t>
            </a:r>
            <a:r>
              <a:rPr lang="en-US" sz="3200" dirty="0" err="1"/>
              <a:t>heißt</a:t>
            </a:r>
            <a:r>
              <a:rPr lang="en-US" sz="3200" dirty="0"/>
              <a:t> Robert.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346B3F-8658-4FD2-B305-9A94A23AA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611" y="2667000"/>
            <a:ext cx="5743221" cy="3124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 err="1"/>
              <a:t>Deine</a:t>
            </a:r>
            <a:r>
              <a:rPr lang="en-US" sz="3000" dirty="0"/>
              <a:t> Mutter </a:t>
            </a:r>
            <a:r>
              <a:rPr lang="en-US" sz="3000" dirty="0" err="1"/>
              <a:t>ist</a:t>
            </a:r>
            <a:r>
              <a:rPr lang="en-US" sz="3000" dirty="0"/>
              <a:t> 47 Jahre alt. </a:t>
            </a:r>
          </a:p>
          <a:p>
            <a:pPr marL="0" indent="0">
              <a:buNone/>
            </a:pPr>
            <a:r>
              <a:rPr lang="en-US" sz="3000" dirty="0" err="1"/>
              <a:t>Dein</a:t>
            </a:r>
            <a:r>
              <a:rPr lang="en-US" sz="3000" dirty="0"/>
              <a:t> </a:t>
            </a:r>
            <a:r>
              <a:rPr lang="en-US" sz="3000" dirty="0" err="1"/>
              <a:t>Vater</a:t>
            </a:r>
            <a:r>
              <a:rPr lang="en-US" sz="3000" dirty="0"/>
              <a:t> </a:t>
            </a:r>
            <a:r>
              <a:rPr lang="en-US" sz="3000" dirty="0" err="1"/>
              <a:t>ist</a:t>
            </a:r>
            <a:r>
              <a:rPr lang="en-US" sz="3000" dirty="0"/>
              <a:t> </a:t>
            </a:r>
            <a:r>
              <a:rPr lang="en-US" sz="3000" dirty="0" err="1"/>
              <a:t>nett</a:t>
            </a:r>
            <a:r>
              <a:rPr lang="en-US" sz="3000" dirty="0"/>
              <a:t>. </a:t>
            </a:r>
          </a:p>
          <a:p>
            <a:pPr marL="0" indent="0">
              <a:buNone/>
            </a:pPr>
            <a:r>
              <a:rPr lang="en-US" sz="3000" dirty="0" err="1"/>
              <a:t>Deine</a:t>
            </a:r>
            <a:r>
              <a:rPr lang="en-US" sz="3000" dirty="0"/>
              <a:t> </a:t>
            </a:r>
            <a:r>
              <a:rPr lang="en-US" sz="3000" dirty="0" err="1"/>
              <a:t>Tante</a:t>
            </a:r>
            <a:r>
              <a:rPr lang="en-US" sz="3000" dirty="0"/>
              <a:t> </a:t>
            </a:r>
            <a:r>
              <a:rPr lang="en-US" sz="3000" dirty="0" err="1"/>
              <a:t>ist</a:t>
            </a:r>
            <a:r>
              <a:rPr lang="en-US" sz="3000" dirty="0"/>
              <a:t> </a:t>
            </a:r>
            <a:r>
              <a:rPr lang="en-US" sz="3000" dirty="0" err="1"/>
              <a:t>jung</a:t>
            </a:r>
            <a:r>
              <a:rPr lang="en-US" sz="3000" dirty="0"/>
              <a:t>. </a:t>
            </a:r>
          </a:p>
          <a:p>
            <a:pPr marL="0" indent="0">
              <a:buNone/>
            </a:pPr>
            <a:r>
              <a:rPr lang="en-US" sz="3000" dirty="0" err="1"/>
              <a:t>Dein</a:t>
            </a:r>
            <a:r>
              <a:rPr lang="en-US" sz="3000" dirty="0"/>
              <a:t> </a:t>
            </a:r>
            <a:r>
              <a:rPr lang="en-US" sz="3000" dirty="0" err="1"/>
              <a:t>Großvater</a:t>
            </a:r>
            <a:r>
              <a:rPr lang="en-US" sz="3000" dirty="0"/>
              <a:t> </a:t>
            </a:r>
            <a:r>
              <a:rPr lang="en-US" sz="3000" dirty="0" err="1"/>
              <a:t>wohnt</a:t>
            </a:r>
            <a:r>
              <a:rPr lang="en-US" sz="3000" dirty="0"/>
              <a:t> in der </a:t>
            </a:r>
            <a:r>
              <a:rPr lang="en-US" sz="3000" dirty="0" err="1"/>
              <a:t>Nähe</a:t>
            </a:r>
            <a:r>
              <a:rPr lang="en-US" sz="3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8206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DF7F5-8597-4235-8981-DB58799A0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/>
              <a:t>Beispiel</a:t>
            </a:r>
            <a:r>
              <a:rPr lang="en-US" dirty="0"/>
              <a:t>: sein, </a:t>
            </a:r>
            <a:r>
              <a:rPr lang="en-US" dirty="0" err="1"/>
              <a:t>ihr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BD557-CBED-4313-BB11-183F229A46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0617" y="2666999"/>
            <a:ext cx="5627595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Seine Mutter </a:t>
            </a:r>
            <a:r>
              <a:rPr lang="en-US" sz="3200" dirty="0" err="1"/>
              <a:t>ist</a:t>
            </a:r>
            <a:r>
              <a:rPr lang="en-US" sz="3200" dirty="0"/>
              <a:t> </a:t>
            </a:r>
            <a:r>
              <a:rPr lang="en-US" sz="3200" dirty="0" err="1"/>
              <a:t>nett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r>
              <a:rPr lang="en-US" sz="3200" dirty="0"/>
              <a:t>Sein </a:t>
            </a:r>
            <a:r>
              <a:rPr lang="en-US" sz="3200" dirty="0" err="1"/>
              <a:t>Vater</a:t>
            </a:r>
            <a:r>
              <a:rPr lang="en-US" sz="3200" dirty="0"/>
              <a:t> </a:t>
            </a:r>
            <a:r>
              <a:rPr lang="en-US" sz="3200" dirty="0" err="1"/>
              <a:t>ist</a:t>
            </a:r>
            <a:r>
              <a:rPr lang="en-US" sz="3200" dirty="0"/>
              <a:t> alt. </a:t>
            </a:r>
          </a:p>
          <a:p>
            <a:pPr marL="0" indent="0">
              <a:buNone/>
            </a:pPr>
            <a:r>
              <a:rPr lang="en-US" sz="3200" dirty="0"/>
              <a:t>Seine </a:t>
            </a:r>
            <a:r>
              <a:rPr lang="en-US" sz="3200" dirty="0" err="1"/>
              <a:t>Schwester</a:t>
            </a:r>
            <a:r>
              <a:rPr lang="en-US" sz="3200" dirty="0"/>
              <a:t> </a:t>
            </a:r>
            <a:r>
              <a:rPr lang="en-US" sz="3200" dirty="0" err="1"/>
              <a:t>ist</a:t>
            </a:r>
            <a:r>
              <a:rPr lang="en-US" sz="3200" dirty="0"/>
              <a:t> </a:t>
            </a:r>
            <a:r>
              <a:rPr lang="en-US" sz="3200" dirty="0" err="1"/>
              <a:t>schön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r>
              <a:rPr lang="en-US" sz="3200" dirty="0"/>
              <a:t>Sein </a:t>
            </a:r>
            <a:r>
              <a:rPr lang="en-US" sz="3200" dirty="0" err="1"/>
              <a:t>Bruder</a:t>
            </a:r>
            <a:r>
              <a:rPr lang="en-US" sz="3200" dirty="0"/>
              <a:t> </a:t>
            </a:r>
            <a:r>
              <a:rPr lang="en-US" sz="3200" dirty="0" err="1"/>
              <a:t>ist</a:t>
            </a:r>
            <a:r>
              <a:rPr lang="en-US" sz="3200" dirty="0"/>
              <a:t> </a:t>
            </a:r>
            <a:r>
              <a:rPr lang="en-US" sz="3200" dirty="0" err="1"/>
              <a:t>jung</a:t>
            </a:r>
            <a:r>
              <a:rPr lang="en-US" sz="3200" dirty="0"/>
              <a:t>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D923D4-5066-4772-BF07-CECC747C58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86400" y="2667000"/>
            <a:ext cx="6391922" cy="3124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 err="1"/>
              <a:t>Ihre</a:t>
            </a:r>
            <a:r>
              <a:rPr lang="en-US" sz="3000" dirty="0"/>
              <a:t> </a:t>
            </a:r>
            <a:r>
              <a:rPr lang="en-US" sz="3000" dirty="0" err="1"/>
              <a:t>Großmutter</a:t>
            </a:r>
            <a:r>
              <a:rPr lang="en-US" sz="3000" dirty="0"/>
              <a:t> </a:t>
            </a:r>
            <a:r>
              <a:rPr lang="en-US" sz="3000" dirty="0" err="1"/>
              <a:t>wohnt</a:t>
            </a:r>
            <a:r>
              <a:rPr lang="en-US" sz="3000" dirty="0"/>
              <a:t> </a:t>
            </a:r>
            <a:r>
              <a:rPr lang="en-US" sz="3000" dirty="0" err="1"/>
              <a:t>weit</a:t>
            </a:r>
            <a:r>
              <a:rPr lang="en-US" sz="3000" dirty="0"/>
              <a:t> von </a:t>
            </a:r>
            <a:r>
              <a:rPr lang="en-US" sz="3000" dirty="0" err="1"/>
              <a:t>hier</a:t>
            </a:r>
            <a:r>
              <a:rPr lang="en-US" sz="3000" dirty="0"/>
              <a:t>. </a:t>
            </a:r>
          </a:p>
          <a:p>
            <a:pPr marL="0" indent="0">
              <a:buNone/>
            </a:pPr>
            <a:r>
              <a:rPr lang="en-US" sz="3000" dirty="0" err="1"/>
              <a:t>Ihr</a:t>
            </a:r>
            <a:r>
              <a:rPr lang="en-US" sz="3000" dirty="0"/>
              <a:t> </a:t>
            </a:r>
            <a:r>
              <a:rPr lang="en-US" sz="3000" dirty="0" err="1"/>
              <a:t>Bruder</a:t>
            </a:r>
            <a:r>
              <a:rPr lang="en-US" sz="3000" dirty="0"/>
              <a:t> </a:t>
            </a:r>
            <a:r>
              <a:rPr lang="en-US" sz="3000" dirty="0" err="1"/>
              <a:t>ist</a:t>
            </a:r>
            <a:r>
              <a:rPr lang="en-US" sz="3000" dirty="0"/>
              <a:t> </a:t>
            </a:r>
            <a:r>
              <a:rPr lang="en-US" sz="3000" dirty="0" err="1"/>
              <a:t>ein</a:t>
            </a:r>
            <a:r>
              <a:rPr lang="en-US" sz="3000" dirty="0"/>
              <a:t> </a:t>
            </a:r>
            <a:r>
              <a:rPr lang="en-US" sz="3000" dirty="0" err="1"/>
              <a:t>Schüler</a:t>
            </a:r>
            <a:r>
              <a:rPr lang="en-US" sz="3000" dirty="0"/>
              <a:t>. </a:t>
            </a:r>
          </a:p>
          <a:p>
            <a:pPr marL="0" indent="0">
              <a:buNone/>
            </a:pPr>
            <a:r>
              <a:rPr lang="en-US" sz="3000" dirty="0" err="1"/>
              <a:t>Ihr</a:t>
            </a:r>
            <a:r>
              <a:rPr lang="en-US" sz="3000" dirty="0"/>
              <a:t> </a:t>
            </a:r>
            <a:r>
              <a:rPr lang="en-US" sz="3000" dirty="0" err="1"/>
              <a:t>Vater</a:t>
            </a:r>
            <a:r>
              <a:rPr lang="en-US" sz="3000" dirty="0"/>
              <a:t> </a:t>
            </a:r>
            <a:r>
              <a:rPr lang="en-US" sz="3000" dirty="0" err="1"/>
              <a:t>kommt</a:t>
            </a:r>
            <a:r>
              <a:rPr lang="en-US" sz="3000" dirty="0"/>
              <a:t> </a:t>
            </a:r>
            <a:r>
              <a:rPr lang="en-US" sz="3000" dirty="0" err="1"/>
              <a:t>aus</a:t>
            </a:r>
            <a:r>
              <a:rPr lang="en-US" sz="3000" dirty="0"/>
              <a:t> Deutschland. </a:t>
            </a:r>
          </a:p>
          <a:p>
            <a:pPr marL="0" indent="0">
              <a:buNone/>
            </a:pPr>
            <a:r>
              <a:rPr lang="en-US" sz="3000" dirty="0" err="1"/>
              <a:t>Ihre</a:t>
            </a:r>
            <a:r>
              <a:rPr lang="en-US" sz="3000" dirty="0"/>
              <a:t> </a:t>
            </a:r>
            <a:r>
              <a:rPr lang="en-US" sz="3000" dirty="0" err="1"/>
              <a:t>Tante</a:t>
            </a:r>
            <a:r>
              <a:rPr lang="en-US" sz="3000" dirty="0"/>
              <a:t> </a:t>
            </a:r>
            <a:r>
              <a:rPr lang="en-US" sz="3000" dirty="0" err="1"/>
              <a:t>wohnt</a:t>
            </a:r>
            <a:r>
              <a:rPr lang="en-US" sz="3000" dirty="0"/>
              <a:t> auf </a:t>
            </a:r>
            <a:r>
              <a:rPr lang="en-US" sz="3000" dirty="0" err="1"/>
              <a:t>dem</a:t>
            </a:r>
            <a:r>
              <a:rPr lang="en-US" sz="3000" dirty="0"/>
              <a:t> Land. </a:t>
            </a:r>
          </a:p>
        </p:txBody>
      </p:sp>
    </p:spTree>
    <p:extLst>
      <p:ext uri="{BB962C8B-B14F-4D97-AF65-F5344CB8AC3E}">
        <p14:creationId xmlns:p14="http://schemas.microsoft.com/office/powerpoint/2010/main" val="348972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B7D21-159C-447D-982E-2B70AF021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3B3CD-06D2-47B3-A530-8AD9EEAAB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5EE207-4028-41D1-B761-6A873DCE8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08722" y="513141"/>
            <a:ext cx="11824252" cy="6046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737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Possessives for Weebly</vt:lpstr>
      <vt:lpstr>Possessive Adjectives: my, your, his, her</vt:lpstr>
      <vt:lpstr>zum beispiel: mein, dein</vt:lpstr>
      <vt:lpstr>zum Beispiel: sein, ihr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Possessives for Weebly</dc:title>
  <dc:creator>Eames, Jennifer</dc:creator>
  <cp:lastModifiedBy>Eames, Jennifer</cp:lastModifiedBy>
  <cp:revision>1</cp:revision>
  <dcterms:created xsi:type="dcterms:W3CDTF">2018-11-18T21:56:52Z</dcterms:created>
  <dcterms:modified xsi:type="dcterms:W3CDTF">2018-11-18T21:57:09Z</dcterms:modified>
</cp:coreProperties>
</file>