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0" r:id="rId11"/>
    <p:sldId id="264" r:id="rId12"/>
    <p:sldId id="271" r:id="rId13"/>
    <p:sldId id="269" r:id="rId14"/>
    <p:sldId id="267" r:id="rId15"/>
    <p:sldId id="268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4174" y="802298"/>
            <a:ext cx="8470678" cy="2541431"/>
          </a:xfrm>
        </p:spPr>
        <p:txBody>
          <a:bodyPr/>
          <a:lstStyle/>
          <a:p>
            <a:r>
              <a:rPr lang="en-US" dirty="0"/>
              <a:t>Practice With Mole Conversions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598" y="3557709"/>
            <a:ext cx="8637072" cy="977621"/>
          </a:xfrm>
        </p:spPr>
        <p:txBody>
          <a:bodyPr>
            <a:normAutofit/>
          </a:bodyPr>
          <a:lstStyle/>
          <a:p>
            <a:r>
              <a:rPr lang="en-US" sz="3600" dirty="0"/>
              <a:t>Mr. Romano</a:t>
            </a:r>
          </a:p>
        </p:txBody>
      </p:sp>
    </p:spTree>
    <p:extLst>
      <p:ext uri="{BB962C8B-B14F-4D97-AF65-F5344CB8AC3E}">
        <p14:creationId xmlns:p14="http://schemas.microsoft.com/office/powerpoint/2010/main" val="349616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535" y="128659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/>
              <a:t>How many atoms are in .3 moles of </a:t>
            </a:r>
            <a:r>
              <a:rPr lang="en-US" sz="5400" cap="none" dirty="0" err="1"/>
              <a:t>Romanomiom</a:t>
            </a:r>
            <a:r>
              <a:rPr lang="en-US" sz="5400" cap="non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987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181667"/>
            <a:ext cx="11410122" cy="1049235"/>
          </a:xfrm>
        </p:spPr>
        <p:txBody>
          <a:bodyPr>
            <a:normAutofit fontScale="90000"/>
          </a:bodyPr>
          <a:lstStyle/>
          <a:p>
            <a:pPr marL="304747" lvl="0" indent="-304747" defTabSz="1218987">
              <a:spcBef>
                <a:spcPts val="1600"/>
              </a:spcBef>
            </a:pPr>
            <a:r>
              <a:rPr lang="en-US" sz="4400" b="1" cap="none" dirty="0">
                <a:latin typeface="Calibri"/>
                <a:ea typeface="+mn-ea"/>
                <a:cs typeface="+mn-cs"/>
              </a:rPr>
              <a:t>A gold miner finds a lump of gold with a mass of 236.5 grams. Other than receiving a nice paycheck, how many atoms of Gold does the miner have? </a:t>
            </a:r>
            <a:br>
              <a:rPr lang="en-US" sz="4400" b="1" cap="none" dirty="0">
                <a:latin typeface="Calibri"/>
                <a:ea typeface="+mn-ea"/>
                <a:cs typeface="+mn-cs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125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5" y="384314"/>
            <a:ext cx="10538019" cy="1376676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/>
              <a:t>How many grams would be in a sample of 1.22 moles of Potassium?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3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004" y="194919"/>
            <a:ext cx="11190996" cy="1049235"/>
          </a:xfrm>
        </p:spPr>
        <p:txBody>
          <a:bodyPr>
            <a:noAutofit/>
          </a:bodyPr>
          <a:lstStyle/>
          <a:p>
            <a:r>
              <a:rPr lang="en-US" sz="3600" b="1" cap="none" dirty="0"/>
              <a:t>If there are approximately 4.21 x 10</a:t>
            </a:r>
            <a:r>
              <a:rPr lang="en-US" sz="3600" b="1" cap="none" baseline="30000" dirty="0"/>
              <a:t>21</a:t>
            </a:r>
            <a:r>
              <a:rPr lang="en-US" sz="3600" b="1" cap="none" dirty="0"/>
              <a:t> </a:t>
            </a:r>
            <a:r>
              <a:rPr lang="en-US" sz="3600" b="1" cap="none" baseline="30000" dirty="0"/>
              <a:t> </a:t>
            </a:r>
            <a:r>
              <a:rPr lang="en-US" sz="3600" b="1" cap="none" dirty="0"/>
              <a:t>grams of Nitrogen in the Earth’s air.  How many atoms of nitrogen would that be? </a:t>
            </a:r>
            <a:r>
              <a:rPr lang="en-US" sz="3600" b="1" i="1" cap="none" dirty="0"/>
              <a:t>Hint: It’s a Poop ton</a:t>
            </a:r>
            <a:endParaRPr lang="en-US" sz="3600" b="1" i="1" cap="none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21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763" y="274432"/>
            <a:ext cx="9848906" cy="1049235"/>
          </a:xfrm>
        </p:spPr>
        <p:txBody>
          <a:bodyPr>
            <a:noAutofit/>
          </a:bodyPr>
          <a:lstStyle/>
          <a:p>
            <a:r>
              <a:rPr lang="en-US" sz="4400" b="1" dirty="0"/>
              <a:t>Challenge: W</a:t>
            </a:r>
            <a:r>
              <a:rPr lang="en-US" sz="4400" b="1" cap="none" dirty="0"/>
              <a:t>hat would be the molar mass of 1 mole of CO</a:t>
            </a:r>
            <a:r>
              <a:rPr lang="en-US" sz="4400" b="1" cap="none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154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988" y="261180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/>
              <a:t>What would be the mass of 1 mole of Sodium Chloride (</a:t>
            </a:r>
            <a:r>
              <a:rPr lang="en-US" sz="4800" cap="none" dirty="0" err="1"/>
              <a:t>NaCl</a:t>
            </a:r>
            <a:r>
              <a:rPr lang="en-US" sz="4800" cap="none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31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1424"/>
            <a:ext cx="11200628" cy="1049235"/>
          </a:xfrm>
        </p:spPr>
        <p:txBody>
          <a:bodyPr>
            <a:normAutofit fontScale="90000"/>
          </a:bodyPr>
          <a:lstStyle/>
          <a:p>
            <a:pPr marL="0" marR="0" indent="45720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cap="none" dirty="0">
                <a:latin typeface="+mn-lt"/>
                <a:ea typeface="Times New Roman" panose="02020603050405020304" pitchFamily="18" charset="0"/>
              </a:rPr>
              <a:t>Bonus: Convert 74.43 grams of Copper sulfate (CuSO</a:t>
            </a:r>
            <a:r>
              <a:rPr lang="en-US" sz="4000" b="1" cap="none" baseline="-25000" dirty="0">
                <a:latin typeface="+mn-lt"/>
                <a:ea typeface="Times New Roman" panose="02020603050405020304" pitchFamily="18" charset="0"/>
              </a:rPr>
              <a:t>4</a:t>
            </a:r>
            <a:r>
              <a:rPr lang="en-US" sz="4000" b="1" cap="none" dirty="0">
                <a:latin typeface="+mn-lt"/>
                <a:ea typeface="Times New Roman" panose="02020603050405020304" pitchFamily="18" charset="0"/>
              </a:rPr>
              <a:t>) to molecules of Copper Sulfate.</a:t>
            </a:r>
            <a:b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861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87" y="433458"/>
            <a:ext cx="10644037" cy="1049235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  <a:t>What is the mass of 0.256 </a:t>
            </a:r>
            <a:r>
              <a:rPr lang="en-US" sz="4400" b="1" cap="none" dirty="0" err="1">
                <a:solidFill>
                  <a:prstClr val="black"/>
                </a:solidFill>
                <a:ea typeface="+mn-ea"/>
                <a:cs typeface="+mn-cs"/>
              </a:rPr>
              <a:t>mol</a:t>
            </a:r>
            <a: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  <a:t> of argon?</a:t>
            </a:r>
            <a:b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9905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231"/>
            <a:ext cx="11993216" cy="732733"/>
          </a:xfrm>
        </p:spPr>
        <p:txBody>
          <a:bodyPr>
            <a:noAutofit/>
          </a:bodyPr>
          <a:lstStyle/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</a:pPr>
            <a:r>
              <a:rPr lang="en-US" sz="4000" b="1" cap="none" dirty="0">
                <a:solidFill>
                  <a:prstClr val="black"/>
                </a:solidFill>
                <a:ea typeface="+mn-ea"/>
                <a:cs typeface="+mn-cs"/>
              </a:rPr>
              <a:t>How many moles are in a 900 g sample of silicon? </a:t>
            </a:r>
            <a:br>
              <a:rPr lang="en-US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br>
              <a:rPr lang="en-US" sz="5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92" y="162489"/>
            <a:ext cx="10965708" cy="12840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The mass of a sample of manganese is 87.21g. How many atoms does it contain? </a:t>
            </a:r>
          </a:p>
          <a:p>
            <a:pPr marL="0" indent="0" algn="ctr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7996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72"/>
            <a:ext cx="12351025" cy="1049235"/>
          </a:xfrm>
        </p:spPr>
        <p:txBody>
          <a:bodyPr>
            <a:noAutofit/>
          </a:bodyPr>
          <a:lstStyle/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</a:pPr>
            <a: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  <a:t>How many atoms are present in 34.2 </a:t>
            </a:r>
            <a:r>
              <a:rPr lang="en-US" sz="4400" b="1" cap="none" dirty="0" err="1">
                <a:solidFill>
                  <a:prstClr val="black"/>
                </a:solidFill>
                <a:ea typeface="+mn-ea"/>
                <a:cs typeface="+mn-cs"/>
              </a:rPr>
              <a:t>mol</a:t>
            </a:r>
            <a: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  <a:t> of vanadium?</a:t>
            </a:r>
            <a:br>
              <a:rPr lang="en-US" sz="4400" b="1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3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424071"/>
            <a:ext cx="10498264" cy="1429684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3600" b="1" cap="none" dirty="0">
                <a:solidFill>
                  <a:prstClr val="black"/>
                </a:solidFill>
                <a:ea typeface="+mn-ea"/>
                <a:cs typeface="+mn-cs"/>
              </a:rPr>
              <a:t>A sample of neon contains 2.15 x 10</a:t>
            </a:r>
            <a:r>
              <a:rPr lang="en-US" sz="3600" b="1" cap="none" baseline="30000" dirty="0">
                <a:solidFill>
                  <a:prstClr val="black"/>
                </a:solidFill>
                <a:ea typeface="+mn-ea"/>
                <a:cs typeface="+mn-cs"/>
              </a:rPr>
              <a:t>22</a:t>
            </a:r>
            <a:r>
              <a:rPr lang="en-US" sz="3600" b="1" cap="none" dirty="0">
                <a:solidFill>
                  <a:prstClr val="black"/>
                </a:solidFill>
                <a:ea typeface="+mn-ea"/>
                <a:cs typeface="+mn-cs"/>
              </a:rPr>
              <a:t> atoms. How many moles of neon are present?</a:t>
            </a:r>
            <a:br>
              <a:rPr lang="en-US" sz="5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500" cap="none" dirty="0">
                <a:solidFill>
                  <a:prstClr val="black"/>
                </a:solidFill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2518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23" y="234675"/>
            <a:ext cx="10312732" cy="1049235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en-US" sz="3600" b="1" cap="none" dirty="0">
                <a:solidFill>
                  <a:prstClr val="black"/>
                </a:solidFill>
                <a:ea typeface="+mn-ea"/>
                <a:cs typeface="+mn-cs"/>
              </a:rPr>
              <a:t>A sample contains 3.85 x 10</a:t>
            </a:r>
            <a:r>
              <a:rPr lang="en-US" sz="3600" b="1" cap="none" baseline="30000" dirty="0">
                <a:solidFill>
                  <a:prstClr val="black"/>
                </a:solidFill>
                <a:ea typeface="+mn-ea"/>
                <a:cs typeface="+mn-cs"/>
              </a:rPr>
              <a:t>26</a:t>
            </a:r>
            <a:r>
              <a:rPr lang="en-US" sz="3600" b="1" cap="none" dirty="0">
                <a:solidFill>
                  <a:prstClr val="black"/>
                </a:solidFill>
                <a:ea typeface="+mn-ea"/>
                <a:cs typeface="+mn-cs"/>
              </a:rPr>
              <a:t> atoms of helium. How many grams of helium are present? </a:t>
            </a:r>
            <a:br>
              <a:rPr lang="en-US" sz="900" b="1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4326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8" y="380449"/>
            <a:ext cx="10763306" cy="1049235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/>
              <a:t>How many moles are in 0.00865 grams of Sodium?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49" y="300937"/>
            <a:ext cx="10846438" cy="1049235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/>
              <a:t>What would be the mass of 1,500,000 Hydrogen atoms?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736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6213</TotalTime>
  <Words>244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Gallery</vt:lpstr>
      <vt:lpstr>Practice With Mole Conversions</vt:lpstr>
      <vt:lpstr>What is the mass of 0.256 mol of argon? </vt:lpstr>
      <vt:lpstr>How many moles are in a 900 g sample of silicon?  </vt:lpstr>
      <vt:lpstr> </vt:lpstr>
      <vt:lpstr>How many atoms are present in 34.2 mol of vanadium? </vt:lpstr>
      <vt:lpstr>A sample of neon contains 2.15 x 1022 atoms. How many moles of neon are present?  </vt:lpstr>
      <vt:lpstr>A sample contains 3.85 x 1026 atoms of helium. How many grams of helium are present?  </vt:lpstr>
      <vt:lpstr>How many moles are in 0.00865 grams of Sodium? </vt:lpstr>
      <vt:lpstr>What would be the mass of 1,500,000 Hydrogen atoms?</vt:lpstr>
      <vt:lpstr>How many atoms are in .3 moles of Romanomiom?</vt:lpstr>
      <vt:lpstr>A gold miner finds a lump of gold with a mass of 236.5 grams. Other than receiving a nice paycheck, how many atoms of Gold does the miner have?  </vt:lpstr>
      <vt:lpstr>How many grams would be in a sample of 1.22 moles of Potassium? </vt:lpstr>
      <vt:lpstr>If there are approximately 4.21 x 1021  grams of Nitrogen in the Earth’s air.  How many atoms of nitrogen would that be? Hint: It’s a Poop ton</vt:lpstr>
      <vt:lpstr>Challenge: What would be the molar mass of 1 mole of CO2</vt:lpstr>
      <vt:lpstr>What would be the mass of 1 mole of Sodium Chloride (NaCl) </vt:lpstr>
      <vt:lpstr>Bonus: Convert 74.43 grams of Copper sulfate (CuSO4) to molecules of Copper Sulfate.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With Mole Conversions</dc:title>
  <dc:creator>Romano, Stephen</dc:creator>
  <cp:lastModifiedBy>O'Bier, Casey</cp:lastModifiedBy>
  <cp:revision>6</cp:revision>
  <dcterms:created xsi:type="dcterms:W3CDTF">2016-10-25T19:29:38Z</dcterms:created>
  <dcterms:modified xsi:type="dcterms:W3CDTF">2017-11-09T19:14:57Z</dcterms:modified>
</cp:coreProperties>
</file>