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58" r:id="rId7"/>
    <p:sldId id="262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What does it mean to be prejudice? </a:t>
            </a:r>
          </a:p>
        </p:txBody>
      </p:sp>
    </p:spTree>
    <p:extLst>
      <p:ext uri="{BB962C8B-B14F-4D97-AF65-F5344CB8AC3E}">
        <p14:creationId xmlns:p14="http://schemas.microsoft.com/office/powerpoint/2010/main" val="290905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83962"/>
            <a:ext cx="10993549" cy="14750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Warm-up:</a:t>
            </a:r>
            <a:br>
              <a:rPr lang="en-US" dirty="0"/>
            </a:br>
            <a:r>
              <a:rPr lang="en-US" dirty="0"/>
              <a:t>Check the posting outside my door to see where you go for </a:t>
            </a:r>
            <a:r>
              <a:rPr lang="en-US" dirty="0" err="1"/>
              <a:t>parcc</a:t>
            </a:r>
            <a:r>
              <a:rPr lang="en-US" dirty="0"/>
              <a:t> testing next week.</a:t>
            </a:r>
          </a:p>
        </p:txBody>
      </p:sp>
    </p:spTree>
    <p:extLst>
      <p:ext uri="{BB962C8B-B14F-4D97-AF65-F5344CB8AC3E}">
        <p14:creationId xmlns:p14="http://schemas.microsoft.com/office/powerpoint/2010/main" val="174465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erlin Sans FB Demi" panose="020E0802020502020306" pitchFamily="34" charset="0"/>
              </a:rPr>
              <a:t>Chapter 9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10666412" cy="426720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Scout is yelling at Cecil Jacobs. Why are they fighting with each other?</a:t>
            </a:r>
          </a:p>
          <a:p>
            <a:r>
              <a:rPr lang="en-US" sz="3200" dirty="0"/>
              <a:t>How are the townspeople reacting to Atticus’ case? </a:t>
            </a:r>
          </a:p>
          <a:p>
            <a:r>
              <a:rPr lang="en-US" sz="3200" dirty="0"/>
              <a:t>What occurs between Scout and her cousin, Francis? </a:t>
            </a:r>
          </a:p>
          <a:p>
            <a:r>
              <a:rPr lang="en-US" sz="3200" dirty="0"/>
              <a:t>Scout ends the chapter with the words “…I never figured out how Atticus knew I was listening, and it was not until many years later that I realized he wanted me to hear every word he said.” Why do you think Atticus wanted Scout to hear what he said?</a:t>
            </a:r>
          </a:p>
        </p:txBody>
      </p:sp>
    </p:spTree>
    <p:extLst>
      <p:ext uri="{BB962C8B-B14F-4D97-AF65-F5344CB8AC3E}">
        <p14:creationId xmlns:p14="http://schemas.microsoft.com/office/powerpoint/2010/main" val="134962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Prejudice—Where do you see prejudice in the novel?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906702"/>
            <a:ext cx="11160868" cy="49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1467" y="3166534"/>
            <a:ext cx="209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Prejudice in </a:t>
            </a:r>
          </a:p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“To Kill a Mockingbird”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99401" y="1601877"/>
            <a:ext cx="2099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Miss Caroline’s prejudice towards the town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0401" y="2217431"/>
            <a:ext cx="2099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Treatment of African-Americans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5934" y="4366863"/>
            <a:ext cx="2099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Treatment of the poor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9401" y="4783668"/>
            <a:ext cx="20997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Town’s view of Boo Radley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928533" y="2882901"/>
            <a:ext cx="1168400" cy="4792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44434" y="4233333"/>
            <a:ext cx="817033" cy="4171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49533" y="2479020"/>
            <a:ext cx="1244601" cy="7891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27332" y="4199282"/>
            <a:ext cx="965201" cy="8139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45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1467" y="3166534"/>
            <a:ext cx="209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Prejudice in </a:t>
            </a:r>
          </a:p>
          <a:p>
            <a:pPr algn="ctr"/>
            <a:r>
              <a:rPr lang="en-US" sz="24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“To Kill a Mockingbird”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47000" y="2038752"/>
            <a:ext cx="20997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Miss Caroline’s prejudice towards the town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7551" y="2425247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Treatment of African-Americans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5934" y="4366863"/>
            <a:ext cx="2099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Treatment of the poor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9401" y="4783668"/>
            <a:ext cx="2099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erlin Sans FB Demi" panose="020E0802020502020306" pitchFamily="34" charset="0"/>
                <a:ea typeface="Adobe Heiti Std R" panose="020B0400000000000000" pitchFamily="34" charset="-128"/>
              </a:rPr>
              <a:t>Town’s view of Boo Radley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928533" y="2882901"/>
            <a:ext cx="1168400" cy="4792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44434" y="4233333"/>
            <a:ext cx="817033" cy="4171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849533" y="2479020"/>
            <a:ext cx="1244601" cy="7891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27332" y="4199282"/>
            <a:ext cx="965201" cy="8139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040467" y="2075138"/>
            <a:ext cx="486834" cy="4038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7335" y="1434616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Text Evidence (Lee pg. #)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628902" y="1176928"/>
            <a:ext cx="863598" cy="3481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62866" y="824759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Explanation of how this shows prejudice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7404098" y="1751736"/>
            <a:ext cx="486834" cy="4038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40966" y="1111214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Text Evidence (Lee pg. #)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992533" y="853526"/>
            <a:ext cx="863598" cy="3481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826497" y="501357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Explanation of how this shows prejudice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97667" y="4724069"/>
            <a:ext cx="275166" cy="5782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79035" y="5370400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Text Evidence (Lee pg. #)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037417" y="5775428"/>
            <a:ext cx="571500" cy="3594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08917" y="5790417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Explanation of how this shows prejudice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8034863" y="5491554"/>
            <a:ext cx="237070" cy="2307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841065" y="5790417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Text Evidence (Lee pg. #)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299447" y="6195445"/>
            <a:ext cx="571500" cy="3594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870947" y="6210434"/>
            <a:ext cx="2099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Berlin Sans FB Demi" panose="020E0802020502020306" pitchFamily="34" charset="0"/>
                <a:ea typeface="Adobe Heiti Std R" panose="020B0400000000000000" pitchFamily="34" charset="-128"/>
              </a:rPr>
              <a:t>Explanation of how this shows prejudice</a:t>
            </a:r>
          </a:p>
        </p:txBody>
      </p:sp>
    </p:spTree>
    <p:extLst>
      <p:ext uri="{BB962C8B-B14F-4D97-AF65-F5344CB8AC3E}">
        <p14:creationId xmlns:p14="http://schemas.microsoft.com/office/powerpoint/2010/main" val="28342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Exit</a:t>
            </a:r>
            <a:r>
              <a:rPr lang="en-US" dirty="0"/>
              <a:t> </a:t>
            </a:r>
            <a:r>
              <a:rPr lang="en-US" sz="4800" dirty="0"/>
              <a:t>Ticket (on the back)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747" y="4382611"/>
            <a:ext cx="10993546" cy="590321"/>
          </a:xfrm>
        </p:spPr>
        <p:txBody>
          <a:bodyPr>
            <a:noAutofit/>
          </a:bodyPr>
          <a:lstStyle/>
          <a:p>
            <a:r>
              <a:rPr lang="en-US" sz="3600" b="1" dirty="0"/>
              <a:t>Where do you see prejudice in </a:t>
            </a:r>
            <a:r>
              <a:rPr lang="en-US" sz="3600" b="1" u="sng" dirty="0"/>
              <a:t>TO Kill a Mockingbird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54538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222</TotalTime>
  <Words>233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Heiti Std R</vt:lpstr>
      <vt:lpstr>Berlin Sans FB Demi</vt:lpstr>
      <vt:lpstr>Gill Sans MT</vt:lpstr>
      <vt:lpstr>Wingdings 2</vt:lpstr>
      <vt:lpstr>Dividend</vt:lpstr>
      <vt:lpstr>What does it mean to be prejudice? </vt:lpstr>
      <vt:lpstr>Warm-up: Check the posting outside my door to see where you go for parcc testing next week.</vt:lpstr>
      <vt:lpstr>Chapter 9 Discussion Questions</vt:lpstr>
      <vt:lpstr>Prejudice—Where do you see prejudice in the novel?</vt:lpstr>
      <vt:lpstr>PowerPoint Presentation</vt:lpstr>
      <vt:lpstr>PowerPoint Presentation</vt:lpstr>
      <vt:lpstr>Exit Ticket (on the back)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 to be prejudice?</dc:title>
  <dc:creator>Gombos, Gabrielle</dc:creator>
  <cp:lastModifiedBy>Gombos, Gabrielle</cp:lastModifiedBy>
  <cp:revision>9</cp:revision>
  <cp:lastPrinted>2018-04-30T13:22:01Z</cp:lastPrinted>
  <dcterms:created xsi:type="dcterms:W3CDTF">2018-04-20T17:38:43Z</dcterms:created>
  <dcterms:modified xsi:type="dcterms:W3CDTF">2018-04-30T14:59:46Z</dcterms:modified>
</cp:coreProperties>
</file>