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70" r:id="rId3"/>
    <p:sldId id="271" r:id="rId4"/>
    <p:sldId id="274" r:id="rId5"/>
    <p:sldId id="275" r:id="rId6"/>
    <p:sldId id="278" r:id="rId7"/>
    <p:sldId id="281" r:id="rId8"/>
    <p:sldId id="28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8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35A7-1E61-4756-BB40-9FE0F9DE2C4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9833-A88E-47B7-B498-563D1A352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35A7-1E61-4756-BB40-9FE0F9DE2C4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9833-A88E-47B7-B498-563D1A352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3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35A7-1E61-4756-BB40-9FE0F9DE2C4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9833-A88E-47B7-B498-563D1A352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6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35A7-1E61-4756-BB40-9FE0F9DE2C4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9833-A88E-47B7-B498-563D1A352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48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35A7-1E61-4756-BB40-9FE0F9DE2C4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9833-A88E-47B7-B498-563D1A352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6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35A7-1E61-4756-BB40-9FE0F9DE2C4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9833-A88E-47B7-B498-563D1A352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1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35A7-1E61-4756-BB40-9FE0F9DE2C4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9833-A88E-47B7-B498-563D1A352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73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35A7-1E61-4756-BB40-9FE0F9DE2C4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9833-A88E-47B7-B498-563D1A352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5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35A7-1E61-4756-BB40-9FE0F9DE2C4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9833-A88E-47B7-B498-563D1A352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35A7-1E61-4756-BB40-9FE0F9DE2C4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9833-A88E-47B7-B498-563D1A352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5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35A7-1E61-4756-BB40-9FE0F9DE2C4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9833-A88E-47B7-B498-563D1A352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1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035A7-1E61-4756-BB40-9FE0F9DE2C4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99833-A88E-47B7-B498-563D1A352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1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B381D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6752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Section Name: Pythagorean Theorem &amp; Converse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09801" y="0"/>
            <a:ext cx="7772399" cy="36200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Circle Vocabulary Quiz</a:t>
            </a:r>
          </a:p>
          <a:p>
            <a:pPr algn="ctr"/>
            <a:r>
              <a:rPr lang="en-US" dirty="0"/>
              <a:t>Use this time to study! </a:t>
            </a:r>
          </a:p>
        </p:txBody>
      </p:sp>
    </p:spTree>
    <p:extLst>
      <p:ext uri="{BB962C8B-B14F-4D97-AF65-F5344CB8AC3E}">
        <p14:creationId xmlns:p14="http://schemas.microsoft.com/office/powerpoint/2010/main" val="19403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B381D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598" y="536752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Section Name: Pythagorean Theorem &amp; Converse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094" y="1098742"/>
            <a:ext cx="6466490" cy="738109"/>
          </a:xfrm>
        </p:spPr>
        <p:txBody>
          <a:bodyPr/>
          <a:lstStyle/>
          <a:p>
            <a:r>
              <a:rPr lang="en-US" dirty="0"/>
              <a:t>Is it a right triangle? Show your work.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632770" y="1599077"/>
            <a:ext cx="3135138" cy="3325531"/>
            <a:chOff x="4632770" y="1599077"/>
            <a:chExt cx="3135138" cy="3325531"/>
          </a:xfrm>
        </p:grpSpPr>
        <p:pic>
          <p:nvPicPr>
            <p:cNvPr id="4" name="Picture 3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2770" y="1599077"/>
              <a:ext cx="3135138" cy="3325531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4895281" y="2793361"/>
              <a:ext cx="821802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17in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832285" y="4232170"/>
              <a:ext cx="1035333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9 in  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78747" y="2793360"/>
              <a:ext cx="101720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22in</a:t>
              </a:r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>
          <a:xfrm>
            <a:off x="4338567" y="218332"/>
            <a:ext cx="2987436" cy="1079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Warm Up</a:t>
            </a:r>
          </a:p>
        </p:txBody>
      </p:sp>
    </p:spTree>
    <p:extLst>
      <p:ext uri="{BB962C8B-B14F-4D97-AF65-F5344CB8AC3E}">
        <p14:creationId xmlns:p14="http://schemas.microsoft.com/office/powerpoint/2010/main" val="12292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B381D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Is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/>
                  <a:t> tangent to Circle O? Explain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615" y="2828609"/>
            <a:ext cx="4940770" cy="2870724"/>
          </a:xfrm>
        </p:spPr>
      </p:pic>
      <p:sp>
        <p:nvSpPr>
          <p:cNvPr id="6" name="TextBox 5"/>
          <p:cNvSpPr txBox="1"/>
          <p:nvPr/>
        </p:nvSpPr>
        <p:spPr>
          <a:xfrm>
            <a:off x="5226614" y="3738880"/>
            <a:ext cx="38170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53023" y="3554213"/>
            <a:ext cx="52086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12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07248" y="2828609"/>
            <a:ext cx="63339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16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57582" y="4197362"/>
            <a:ext cx="63339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20</a:t>
            </a:r>
          </a:p>
        </p:txBody>
      </p:sp>
      <p:sp>
        <p:nvSpPr>
          <p:cNvPr id="10" name="Right Brace 9"/>
          <p:cNvSpPr/>
          <p:nvPr/>
        </p:nvSpPr>
        <p:spPr>
          <a:xfrm rot="4152644">
            <a:off x="6406747" y="2676030"/>
            <a:ext cx="372601" cy="2811163"/>
          </a:xfrm>
          <a:prstGeom prst="rightBrace">
            <a:avLst>
              <a:gd name="adj1" fmla="val 8333"/>
              <a:gd name="adj2" fmla="val 486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93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B381D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Is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/>
                  <a:t> tangent to Circle O? Explain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615" y="2828609"/>
            <a:ext cx="4940770" cy="2870724"/>
          </a:xfrm>
        </p:spPr>
      </p:pic>
      <p:sp>
        <p:nvSpPr>
          <p:cNvPr id="6" name="TextBox 5"/>
          <p:cNvSpPr txBox="1"/>
          <p:nvPr/>
        </p:nvSpPr>
        <p:spPr>
          <a:xfrm>
            <a:off x="5226614" y="3738880"/>
            <a:ext cx="38170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53023" y="3554213"/>
            <a:ext cx="52086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07248" y="2828609"/>
            <a:ext cx="63339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57582" y="4197362"/>
            <a:ext cx="63339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11</a:t>
            </a:r>
          </a:p>
        </p:txBody>
      </p:sp>
      <p:sp>
        <p:nvSpPr>
          <p:cNvPr id="10" name="Right Brace 9"/>
          <p:cNvSpPr/>
          <p:nvPr/>
        </p:nvSpPr>
        <p:spPr>
          <a:xfrm rot="4152644">
            <a:off x="6406747" y="2676030"/>
            <a:ext cx="372601" cy="2811163"/>
          </a:xfrm>
          <a:prstGeom prst="rightBrace">
            <a:avLst>
              <a:gd name="adj1" fmla="val 8333"/>
              <a:gd name="adj2" fmla="val 486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31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B381D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615" y="2828609"/>
            <a:ext cx="4940770" cy="2870724"/>
          </a:xfrm>
        </p:spPr>
      </p:pic>
      <p:sp>
        <p:nvSpPr>
          <p:cNvPr id="6" name="TextBox 5"/>
          <p:cNvSpPr txBox="1"/>
          <p:nvPr/>
        </p:nvSpPr>
        <p:spPr>
          <a:xfrm>
            <a:off x="5226614" y="3738880"/>
            <a:ext cx="38170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   </a:t>
            </a:r>
          </a:p>
        </p:txBody>
      </p:sp>
      <p:sp>
        <p:nvSpPr>
          <p:cNvPr id="7" name="TextBox 6"/>
          <p:cNvSpPr txBox="1"/>
          <p:nvPr/>
        </p:nvSpPr>
        <p:spPr>
          <a:xfrm rot="20411032">
            <a:off x="5575138" y="4217671"/>
            <a:ext cx="52086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07248" y="2828609"/>
            <a:ext cx="63339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1325563"/>
              </a:xfrm>
            </p:spPr>
            <p:txBody>
              <a:bodyPr/>
              <a:lstStyle/>
              <a:p>
                <a:r>
                  <a:rPr lang="en-US" dirty="0"/>
                  <a:t>Is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/>
                  <a:t> tangent to Circle O? Explain</a:t>
                </a:r>
              </a:p>
            </p:txBody>
          </p:sp>
        </mc:Choice>
        <mc:Fallback xmlns="">
          <p:sp>
            <p:nvSpPr>
              <p:cNvPr id="11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1325563"/>
              </a:xfrm>
              <a:blipFill rotWithShape="0">
                <a:blip r:embed="rId3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 rot="20411032">
            <a:off x="6778914" y="3736963"/>
            <a:ext cx="52086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5</a:t>
            </a:r>
          </a:p>
        </p:txBody>
      </p:sp>
      <p:sp>
        <p:nvSpPr>
          <p:cNvPr id="2" name="Oval 1"/>
          <p:cNvSpPr/>
          <p:nvPr/>
        </p:nvSpPr>
        <p:spPr>
          <a:xfrm>
            <a:off x="6134586" y="3981694"/>
            <a:ext cx="69448" cy="694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B381D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167" y="2799429"/>
            <a:ext cx="4940770" cy="2870724"/>
          </a:xfrm>
        </p:spPr>
      </p:pic>
      <p:sp>
        <p:nvSpPr>
          <p:cNvPr id="6" name="TextBox 5"/>
          <p:cNvSpPr txBox="1"/>
          <p:nvPr/>
        </p:nvSpPr>
        <p:spPr>
          <a:xfrm>
            <a:off x="5151508" y="3644780"/>
            <a:ext cx="38170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 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512682" y="428835"/>
                <a:ext cx="10038851" cy="19403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Point B is 29 feet from the center and 20 feet from Point A. Given that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4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dirty="0"/>
                  <a:t>is tangent to the circle, find the radius.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682" y="428835"/>
                <a:ext cx="10038851" cy="1940339"/>
              </a:xfrm>
              <a:prstGeom prst="rect">
                <a:avLst/>
              </a:prstGeom>
              <a:blipFill>
                <a:blip r:embed="rId3"/>
                <a:stretch>
                  <a:fillRect l="-2125" t="-5643" b="-12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8126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B381D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167" y="2799429"/>
            <a:ext cx="4940770" cy="2870724"/>
          </a:xfrm>
        </p:spPr>
      </p:pic>
      <p:sp>
        <p:nvSpPr>
          <p:cNvPr id="6" name="TextBox 5"/>
          <p:cNvSpPr txBox="1"/>
          <p:nvPr/>
        </p:nvSpPr>
        <p:spPr>
          <a:xfrm>
            <a:off x="5151508" y="3644780"/>
            <a:ext cx="38170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 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512682" y="428835"/>
                <a:ext cx="10038851" cy="2555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Point B is 25 feet from Point A and Point A is 32 feet from the center. Given that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4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dirty="0"/>
                  <a:t>is tangent to the circle, find the distance between Point B and the center.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682" y="428835"/>
                <a:ext cx="10038851" cy="2555892"/>
              </a:xfrm>
              <a:prstGeom prst="rect">
                <a:avLst/>
              </a:prstGeom>
              <a:blipFill>
                <a:blip r:embed="rId3"/>
                <a:stretch>
                  <a:fillRect l="-2125" t="-4286" r="-1639" b="-9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6302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B381D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Is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/>
                  <a:t> tangent to Circle O? Explain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615" y="2828609"/>
            <a:ext cx="4940770" cy="2870724"/>
          </a:xfrm>
        </p:spPr>
      </p:pic>
      <p:sp>
        <p:nvSpPr>
          <p:cNvPr id="6" name="TextBox 5"/>
          <p:cNvSpPr txBox="1"/>
          <p:nvPr/>
        </p:nvSpPr>
        <p:spPr>
          <a:xfrm>
            <a:off x="5226614" y="3738880"/>
            <a:ext cx="38170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653023" y="2828609"/>
            <a:ext cx="2437949" cy="1830418"/>
            <a:chOff x="4653023" y="2828609"/>
            <a:chExt cx="2437949" cy="1830418"/>
          </a:xfrm>
        </p:grpSpPr>
        <p:sp>
          <p:nvSpPr>
            <p:cNvPr id="7" name="TextBox 6"/>
            <p:cNvSpPr txBox="1"/>
            <p:nvPr/>
          </p:nvSpPr>
          <p:spPr>
            <a:xfrm>
              <a:off x="4653023" y="3554213"/>
              <a:ext cx="520862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207248" y="2828609"/>
              <a:ext cx="63339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8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57582" y="4197362"/>
              <a:ext cx="63339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10</a:t>
              </a:r>
            </a:p>
          </p:txBody>
        </p:sp>
      </p:grpSp>
      <p:sp>
        <p:nvSpPr>
          <p:cNvPr id="10" name="Right Brace 9"/>
          <p:cNvSpPr/>
          <p:nvPr/>
        </p:nvSpPr>
        <p:spPr>
          <a:xfrm rot="4152644">
            <a:off x="6406747" y="2676030"/>
            <a:ext cx="372601" cy="2811163"/>
          </a:xfrm>
          <a:prstGeom prst="rightBrace">
            <a:avLst>
              <a:gd name="adj1" fmla="val 8333"/>
              <a:gd name="adj2" fmla="val 486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1721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154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Section Name: Pythagorean Theorem &amp; Converse </vt:lpstr>
      <vt:lpstr>Section Name: Pythagorean Theorem &amp; Converse </vt:lpstr>
      <vt:lpstr>Is (AB) ̅ tangent to Circle O? Explain</vt:lpstr>
      <vt:lpstr>Is (AB) ̅ tangent to Circle O? Explain</vt:lpstr>
      <vt:lpstr>Is (AB) ̅ tangent to Circle O? Explain</vt:lpstr>
      <vt:lpstr>PowerPoint Presentation</vt:lpstr>
      <vt:lpstr>PowerPoint Presentation</vt:lpstr>
      <vt:lpstr>Is (AB) ̅ tangent to Circle O? Explain</vt:lpstr>
    </vt:vector>
  </TitlesOfParts>
  <Company>Dorchester Count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Mason, Carissa</dc:creator>
  <cp:lastModifiedBy>Tedesco, Carissa</cp:lastModifiedBy>
  <cp:revision>26</cp:revision>
  <dcterms:created xsi:type="dcterms:W3CDTF">2016-03-04T20:03:37Z</dcterms:created>
  <dcterms:modified xsi:type="dcterms:W3CDTF">2018-04-13T18:48:44Z</dcterms:modified>
</cp:coreProperties>
</file>