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4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6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9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8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5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6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4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6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6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D9366-A147-4826-96B5-DE373D31C91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7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0"/>
            <a:ext cx="7772400" cy="1470025"/>
          </a:xfrm>
        </p:spPr>
        <p:txBody>
          <a:bodyPr/>
          <a:lstStyle/>
          <a:p>
            <a:r>
              <a:rPr lang="en-US" dirty="0"/>
              <a:t>Warm-up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8" y="6231467"/>
            <a:ext cx="6400800" cy="6096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Section Name: Series of Transformations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143000"/>
            <a:ext cx="8763000" cy="5002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 Is a series of transformations isometric?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2)  Does the order of transformations matter?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write the rule for following: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Dilations: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Rotations: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Reflections: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Translations:</a:t>
            </a:r>
          </a:p>
        </p:txBody>
      </p:sp>
    </p:spTree>
    <p:extLst>
      <p:ext uri="{BB962C8B-B14F-4D97-AF65-F5344CB8AC3E}">
        <p14:creationId xmlns:p14="http://schemas.microsoft.com/office/powerpoint/2010/main" val="3725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4264238" cy="2972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29200" y="1752600"/>
            <a:ext cx="343196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Which triangle is your pre-image? </a:t>
            </a:r>
            <a:r>
              <a:rPr lang="en-US" sz="1400" dirty="0"/>
              <a:t>(Name &amp; Quadrant)</a:t>
            </a:r>
          </a:p>
          <a:p>
            <a:endParaRPr lang="en-US" sz="2400" dirty="0"/>
          </a:p>
          <a:p>
            <a:r>
              <a:rPr lang="en-US" sz="2400" dirty="0"/>
              <a:t>Which triangle is the image after one transformation? </a:t>
            </a:r>
            <a:r>
              <a:rPr lang="en-US" sz="1100" dirty="0"/>
              <a:t>(Name &amp; Quadrant)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Which triangle is the image after a second transformation? </a:t>
            </a:r>
            <a:r>
              <a:rPr lang="en-US" sz="1100" dirty="0"/>
              <a:t>(Name &amp; Quadrant)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4572000" cy="35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5163312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1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7239000" cy="439220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798" y="0"/>
            <a:ext cx="7772400" cy="1470025"/>
          </a:xfrm>
        </p:spPr>
        <p:txBody>
          <a:bodyPr/>
          <a:lstStyle/>
          <a:p>
            <a:r>
              <a:rPr lang="en-US" dirty="0"/>
              <a:t>Classwork Ticket </a:t>
            </a:r>
          </a:p>
        </p:txBody>
      </p:sp>
    </p:spTree>
    <p:extLst>
      <p:ext uri="{BB962C8B-B14F-4D97-AF65-F5344CB8AC3E}">
        <p14:creationId xmlns:p14="http://schemas.microsoft.com/office/powerpoint/2010/main" val="230777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4615</TotalTime>
  <Words>85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Warm-up </vt:lpstr>
      <vt:lpstr>PowerPoint Presentation</vt:lpstr>
      <vt:lpstr>PowerPoint Presentation</vt:lpstr>
      <vt:lpstr>PowerPoint Presentation</vt:lpstr>
      <vt:lpstr>Classwork Ticket </vt:lpstr>
    </vt:vector>
  </TitlesOfParts>
  <Company>Dorchester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Windows User</dc:creator>
  <cp:lastModifiedBy>Nichols, Deshinna</cp:lastModifiedBy>
  <cp:revision>25</cp:revision>
  <dcterms:created xsi:type="dcterms:W3CDTF">2015-09-28T20:45:00Z</dcterms:created>
  <dcterms:modified xsi:type="dcterms:W3CDTF">2018-11-13T16:50:47Z</dcterms:modified>
</cp:coreProperties>
</file>