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6" r:id="rId3"/>
    <p:sldId id="261" r:id="rId4"/>
    <p:sldId id="258" r:id="rId5"/>
    <p:sldId id="259" r:id="rId6"/>
    <p:sldId id="257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83B43-DEAC-44E3-BF6B-39D28FC7107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0A20A-08D8-4C61-AB50-1A1DB6B8A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0A20A-08D8-4C61-AB50-1A1DB6B8A6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0A20A-08D8-4C61-AB50-1A1DB6B8A6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0A20A-08D8-4C61-AB50-1A1DB6B8A6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1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0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4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0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8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5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9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5A94-E698-414B-87C9-7C1713D8F5C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9377-A67F-4250-848F-9BB24CE7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2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1295400"/>
            <a:ext cx="8839200" cy="5181600"/>
          </a:xfrm>
        </p:spPr>
        <p:txBody>
          <a:bodyPr numCol="3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20- ft. pole leans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Above the ground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Makes an angle with the ground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Horizontal distance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Airplane climbs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Vertical distance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Altitude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Distance to the top of the hill.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Angle of Elevation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Distance from base.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Length of kite string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12" y="-2249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Warm-Up</a:t>
            </a:r>
            <a:br>
              <a:rPr lang="en-US" sz="2400" b="1" dirty="0"/>
            </a:br>
            <a:r>
              <a:rPr lang="en-US" sz="2400" b="1" dirty="0"/>
              <a:t>Where would the following words go in this right triangle?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862239" y="3886200"/>
            <a:ext cx="3451746" cy="2494528"/>
            <a:chOff x="2355376" y="4343400"/>
            <a:chExt cx="3451746" cy="2494528"/>
          </a:xfrm>
        </p:grpSpPr>
        <p:sp>
          <p:nvSpPr>
            <p:cNvPr id="4" name="Right Triangle 3"/>
            <p:cNvSpPr/>
            <p:nvPr/>
          </p:nvSpPr>
          <p:spPr>
            <a:xfrm>
              <a:off x="2895600" y="4343400"/>
              <a:ext cx="2911522" cy="19050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55376" y="497273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51361" y="4775241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94161" y="6191597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09711" y="45720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94912" y="57150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5</a:t>
              </a: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660400" y="549082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2400" b="1" dirty="0"/>
            </a:br>
            <a:r>
              <a:rPr lang="en-US" sz="2400" b="1" dirty="0"/>
              <a:t>Section Name: Right Triangle Trigonometry Application</a:t>
            </a:r>
          </a:p>
        </p:txBody>
      </p:sp>
    </p:spTree>
    <p:extLst>
      <p:ext uri="{BB962C8B-B14F-4D97-AF65-F5344CB8AC3E}">
        <p14:creationId xmlns:p14="http://schemas.microsoft.com/office/powerpoint/2010/main" val="296221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Warmup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6096000"/>
            <a:ext cx="6934200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Right Triangle Trigonometry Application Project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9289" y="9906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/>
              <a:t>Explain how you know whether to use sin, cos, or tan. </a:t>
            </a:r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 </a:t>
            </a:r>
          </a:p>
          <a:p>
            <a:pPr lvl="0"/>
            <a:r>
              <a:rPr lang="en-US" sz="3600" dirty="0"/>
              <a:t>Explain how you know whether to use the inverse functions or the regular trig functions.</a:t>
            </a:r>
          </a:p>
        </p:txBody>
      </p:sp>
    </p:spTree>
    <p:extLst>
      <p:ext uri="{BB962C8B-B14F-4D97-AF65-F5344CB8AC3E}">
        <p14:creationId xmlns:p14="http://schemas.microsoft.com/office/powerpoint/2010/main" val="379285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Right Triangle Trigonometry Application Project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417638"/>
            <a:ext cx="6781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First: Complete all problems on the worksheet.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Second: Choose one of the problems to use for your project.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Third: Choose a project option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detailed drawing of the scenario. Make sure to show all work.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poster that clearly demonstrates how you solved your problem. Make sure to show all work with explanations.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an essay that thoroughly explains how you solved your problem. Make sure to show all work.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5410200"/>
            <a:ext cx="1866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/>
              <a:t>2 grades</a:t>
            </a:r>
          </a:p>
          <a:p>
            <a:r>
              <a:rPr lang="en-US" sz="2400" dirty="0"/>
              <a:t>1- Worksheet </a:t>
            </a:r>
          </a:p>
          <a:p>
            <a:r>
              <a:rPr lang="en-US" sz="2400" dirty="0"/>
              <a:t>2- Project</a:t>
            </a:r>
          </a:p>
        </p:txBody>
      </p:sp>
    </p:spTree>
    <p:extLst>
      <p:ext uri="{BB962C8B-B14F-4D97-AF65-F5344CB8AC3E}">
        <p14:creationId xmlns:p14="http://schemas.microsoft.com/office/powerpoint/2010/main" val="39689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2657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kite string is 60 feet long and makes an angle of 42° with the ground. How high above the ground is the kite? </a:t>
            </a:r>
          </a:p>
        </p:txBody>
      </p:sp>
    </p:spTree>
    <p:extLst>
      <p:ext uri="{BB962C8B-B14F-4D97-AF65-F5344CB8AC3E}">
        <p14:creationId xmlns:p14="http://schemas.microsoft.com/office/powerpoint/2010/main" val="398261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228600"/>
            <a:ext cx="685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Your kite is stuck in a tree. You are holding the kite string and standing 50 meters from the base of the tree.  You look up at an angle of 33°. Determine the length of the kite string. </a:t>
            </a:r>
          </a:p>
        </p:txBody>
      </p:sp>
    </p:spTree>
    <p:extLst>
      <p:ext uri="{BB962C8B-B14F-4D97-AF65-F5344CB8AC3E}">
        <p14:creationId xmlns:p14="http://schemas.microsoft.com/office/powerpoint/2010/main" val="356167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00200" y="152400"/>
            <a:ext cx="6477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building 14.5 meters tall casts a shadow of 11.4 meters along the ground. At what angle does the shadow meet the ground?</a:t>
            </a:r>
          </a:p>
        </p:txBody>
      </p:sp>
    </p:spTree>
    <p:extLst>
      <p:ext uri="{BB962C8B-B14F-4D97-AF65-F5344CB8AC3E}">
        <p14:creationId xmlns:p14="http://schemas.microsoft.com/office/powerpoint/2010/main" val="25304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09800" y="152400"/>
            <a:ext cx="523522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firefighter is rescuing a cat in a tree. If the branch that the cat is on is 15 feet above the ground and the ladder is a 20 ft. ladder. What angle does the ladder make with the ground?</a:t>
            </a:r>
          </a:p>
        </p:txBody>
      </p:sp>
    </p:spTree>
    <p:extLst>
      <p:ext uri="{BB962C8B-B14F-4D97-AF65-F5344CB8AC3E}">
        <p14:creationId xmlns:p14="http://schemas.microsoft.com/office/powerpoint/2010/main" val="234989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228600"/>
            <a:ext cx="685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surveyor needs to find out how far away she is from a 3,000 ft. cliff. Looking up at the cliff, the angle of elevation is 22°. How far is she from the cliff?</a:t>
            </a:r>
          </a:p>
        </p:txBody>
      </p:sp>
    </p:spTree>
    <p:extLst>
      <p:ext uri="{BB962C8B-B14F-4D97-AF65-F5344CB8AC3E}">
        <p14:creationId xmlns:p14="http://schemas.microsoft.com/office/powerpoint/2010/main" val="414745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52400"/>
            <a:ext cx="685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plane had flown 6,451 feet from the airport where it had taken off, it had covered a horizontal distance of 4,765 feet. What is the angle at which the plane rose from the ground to the nearest degree?</a:t>
            </a:r>
          </a:p>
        </p:txBody>
      </p:sp>
    </p:spTree>
    <p:extLst>
      <p:ext uri="{BB962C8B-B14F-4D97-AF65-F5344CB8AC3E}">
        <p14:creationId xmlns:p14="http://schemas.microsoft.com/office/powerpoint/2010/main" val="35021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r>
              <a:rPr lang="en-US" dirty="0"/>
              <a:t>Explain how you know whether to use sin, cos, or tan.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how you know whether to use the inverse functions or the regular trig functions. </a:t>
            </a:r>
          </a:p>
        </p:txBody>
      </p:sp>
    </p:spTree>
    <p:extLst>
      <p:ext uri="{BB962C8B-B14F-4D97-AF65-F5344CB8AC3E}">
        <p14:creationId xmlns:p14="http://schemas.microsoft.com/office/powerpoint/2010/main" val="532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6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415</Words>
  <Application>Microsoft Office PowerPoint</Application>
  <PresentationFormat>On-screen Show (4:3)</PresentationFormat>
  <Paragraphs>59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Office Theme</vt:lpstr>
      <vt:lpstr>Warm-Up Where would the following words go in this right triangle?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 Ticket </vt:lpstr>
      <vt:lpstr>PowerPoint Presentation</vt:lpstr>
      <vt:lpstr>Warmup</vt:lpstr>
      <vt:lpstr>Right Triangle Trigonometry Application Project </vt:lpstr>
    </vt:vector>
  </TitlesOfParts>
  <Company>Dorchester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Soh-Cah-Toa Word Problems</dc:title>
  <dc:creator>Windows User</dc:creator>
  <cp:lastModifiedBy>Tedesco, Carissa</cp:lastModifiedBy>
  <cp:revision>18</cp:revision>
  <dcterms:created xsi:type="dcterms:W3CDTF">2015-05-11T18:40:09Z</dcterms:created>
  <dcterms:modified xsi:type="dcterms:W3CDTF">2018-03-27T13:06:59Z</dcterms:modified>
</cp:coreProperties>
</file>