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sldIdLst>
    <p:sldId id="261" r:id="rId2"/>
    <p:sldId id="270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7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59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7CA68-C613-C144-B877-A8D4D85CE649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7E489-C41E-A948-93D0-6AAE4471D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0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7E489-C41E-A948-93D0-6AAE4471DE8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62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7E489-C41E-A948-93D0-6AAE4471DE8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0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7E489-C41E-A948-93D0-6AAE4471DE8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5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2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6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3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5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8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3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0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0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2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9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4000">
              <a:srgbClr val="C6B1DC"/>
            </a:gs>
            <a:gs pos="100000">
              <a:srgbClr val="A27BC3"/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8B26-6620-DE42-94BE-C5C3422C8B7F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9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8.tmp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80" y="-23299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Warm-up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82038" y="5761821"/>
            <a:ext cx="7886700" cy="621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Section Name: Triangle Congruency Theorems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1635" y="1793638"/>
            <a:ext cx="3306511" cy="3043790"/>
            <a:chOff x="2265847" y="1454525"/>
            <a:chExt cx="4718847" cy="4194530"/>
          </a:xfrm>
        </p:grpSpPr>
        <p:grpSp>
          <p:nvGrpSpPr>
            <p:cNvPr id="11" name="Group 10"/>
            <p:cNvGrpSpPr/>
            <p:nvPr/>
          </p:nvGrpSpPr>
          <p:grpSpPr>
            <a:xfrm>
              <a:off x="2265847" y="1454525"/>
              <a:ext cx="4718847" cy="4194530"/>
              <a:chOff x="2265847" y="1454525"/>
              <a:chExt cx="4718847" cy="4194530"/>
            </a:xfrm>
          </p:grpSpPr>
          <p:pic>
            <p:nvPicPr>
              <p:cNvPr id="13" name="Picture 12" descr="Screen Clippi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65847" y="1454525"/>
                <a:ext cx="4718847" cy="4194530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265847" y="1454525"/>
                <a:ext cx="609555" cy="4522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488824" y="1454525"/>
              <a:ext cx="1295798" cy="4522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940470" y="1786749"/>
            <a:ext cx="3648013" cy="3050679"/>
          </a:xfrm>
        </p:spPr>
      </p:pic>
      <p:sp>
        <p:nvSpPr>
          <p:cNvPr id="3" name="TextBox 2"/>
          <p:cNvSpPr txBox="1"/>
          <p:nvPr/>
        </p:nvSpPr>
        <p:spPr>
          <a:xfrm>
            <a:off x="1422400" y="777975"/>
            <a:ext cx="6344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Apply either the triangle sum theorem or the exterior angle theorem to set up and solve an equation to find the value of </a:t>
            </a:r>
            <a:r>
              <a:rPr lang="en-US" sz="2000" i="1" dirty="0"/>
              <a:t>x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1029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r282zn36sxxg.cloudfront.net/datastreams/f-d%3Ae4706ff7cb04637c0963f0ed6689639ffc733fa6956884ffa7e5d12d%2BIMAGE_TINY%2BIMAGE_TINY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674" y="2384700"/>
            <a:ext cx="3452106" cy="332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9"/>
              <p:cNvSpPr txBox="1">
                <a:spLocks/>
              </p:cNvSpPr>
              <p:nvPr/>
            </p:nvSpPr>
            <p:spPr>
              <a:xfrm>
                <a:off x="1072532" y="1059137"/>
                <a:ext cx="3952778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3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dirty="0"/>
                  <a:t>Given: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𝐴𝐵𝐷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it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532" y="1059137"/>
                <a:ext cx="3952778" cy="13255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5262984" y="2384700"/>
            <a:ext cx="3508154" cy="3322283"/>
            <a:chOff x="5342883" y="2195943"/>
            <a:chExt cx="3570298" cy="3511040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42883" y="2195943"/>
              <a:ext cx="3570298" cy="351104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342883" y="2263806"/>
              <a:ext cx="436480" cy="3284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318108" y="1237980"/>
                <a:ext cx="3322769" cy="1107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300" dirty="0"/>
                  <a:t>Given: </a:t>
                </a:r>
                <a14:m>
                  <m:oMath xmlns:m="http://schemas.openxmlformats.org/officeDocument/2006/math">
                    <m:r>
                      <a:rPr lang="en-US" sz="33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≅∠     ,</m:t>
                    </m:r>
                  </m:oMath>
                </a14:m>
                <a:endParaRPr lang="en-US" sz="3300" b="0" dirty="0">
                  <a:ea typeface="Cambria Math" panose="02040503050406030204" pitchFamily="18" charset="0"/>
                </a:endParaRPr>
              </a:p>
              <a:p>
                <a:r>
                  <a:rPr lang="en-US" sz="3300" dirty="0"/>
                  <a:t>		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3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</m:e>
                    </m:acc>
                    <m:r>
                      <a:rPr lang="en-US" sz="33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</m:t>
                        </m:r>
                      </m:e>
                    </m:acc>
                  </m:oMath>
                </a14:m>
                <a:endParaRPr lang="en-US" sz="33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108" y="1237980"/>
                <a:ext cx="3322769" cy="1107996"/>
              </a:xfrm>
              <a:prstGeom prst="rect">
                <a:avLst/>
              </a:prstGeom>
              <a:blipFill>
                <a:blip r:embed="rId6"/>
                <a:stretch>
                  <a:fillRect l="-4954" t="-7143" b="-18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4288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80" y="-23299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Exit Ticket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9511" y="1857535"/>
            <a:ext cx="6344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Name a combination of Sides and Angles that is NOT one of our triangle congruency theorems. </a:t>
            </a:r>
          </a:p>
        </p:txBody>
      </p:sp>
    </p:spTree>
    <p:extLst>
      <p:ext uri="{BB962C8B-B14F-4D97-AF65-F5344CB8AC3E}">
        <p14:creationId xmlns:p14="http://schemas.microsoft.com/office/powerpoint/2010/main" val="8786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678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Three Types of Proofs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118" y="4871654"/>
            <a:ext cx="2814128" cy="170503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118" y="3040637"/>
            <a:ext cx="3546154" cy="172983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118" y="1109357"/>
            <a:ext cx="3050157" cy="183009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09600" y="2939451"/>
            <a:ext cx="3200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" y="4770468"/>
            <a:ext cx="3200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6545667"/>
            <a:ext cx="3200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82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There are 5 Triangle Congruency Theorems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SSS-</a:t>
            </a:r>
          </a:p>
          <a:p>
            <a:endParaRPr lang="en-US" sz="3200" dirty="0"/>
          </a:p>
          <a:p>
            <a:r>
              <a:rPr lang="en-US" sz="3200" dirty="0"/>
              <a:t>SAS-</a:t>
            </a:r>
          </a:p>
          <a:p>
            <a:endParaRPr lang="en-US" sz="3200" dirty="0"/>
          </a:p>
          <a:p>
            <a:r>
              <a:rPr lang="en-US" sz="3200" dirty="0"/>
              <a:t>ASA-</a:t>
            </a:r>
          </a:p>
          <a:p>
            <a:endParaRPr lang="en-US" sz="3200" dirty="0"/>
          </a:p>
          <a:p>
            <a:r>
              <a:rPr lang="en-US" sz="3200" dirty="0"/>
              <a:t>AAS-</a:t>
            </a:r>
          </a:p>
          <a:p>
            <a:endParaRPr lang="en-US" sz="3200" dirty="0"/>
          </a:p>
          <a:p>
            <a:r>
              <a:rPr lang="en-US" sz="3200" dirty="0"/>
              <a:t>HL-</a:t>
            </a:r>
          </a:p>
        </p:txBody>
      </p:sp>
    </p:spTree>
    <p:extLst>
      <p:ext uri="{BB962C8B-B14F-4D97-AF65-F5344CB8AC3E}">
        <p14:creationId xmlns:p14="http://schemas.microsoft.com/office/powerpoint/2010/main" val="416890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ONE IS WHICH!?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2522174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89" y="3424264"/>
            <a:ext cx="1286054" cy="102884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89" y="4453107"/>
            <a:ext cx="1286054" cy="100979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89" y="2423999"/>
            <a:ext cx="1257475" cy="100026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381" y="5453372"/>
            <a:ext cx="1268462" cy="95844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10" y="1290366"/>
            <a:ext cx="1286054" cy="1133633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769156" y="1801609"/>
            <a:ext cx="252217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dirty="0"/>
              <a:t>SSS</a:t>
            </a:r>
          </a:p>
          <a:p>
            <a:pPr marL="0" indent="0">
              <a:buNone/>
            </a:pPr>
            <a:r>
              <a:rPr lang="en-US" sz="6000" dirty="0"/>
              <a:t>SAS</a:t>
            </a:r>
          </a:p>
          <a:p>
            <a:pPr marL="0" indent="0">
              <a:buNone/>
            </a:pPr>
            <a:r>
              <a:rPr lang="en-US" sz="6000" dirty="0"/>
              <a:t>ASA</a:t>
            </a:r>
          </a:p>
          <a:p>
            <a:pPr marL="0" indent="0">
              <a:buNone/>
            </a:pPr>
            <a:r>
              <a:rPr lang="en-US" sz="6000" dirty="0"/>
              <a:t>AAS</a:t>
            </a:r>
          </a:p>
          <a:p>
            <a:pPr marL="0" indent="0">
              <a:buNone/>
            </a:pPr>
            <a:r>
              <a:rPr lang="en-US" sz="6000" dirty="0"/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2416291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one is shown below:</a:t>
            </a:r>
            <a:br>
              <a:rPr lang="en-US" dirty="0"/>
            </a:br>
            <a:r>
              <a:rPr lang="en-US" dirty="0"/>
              <a:t>SSS SAS ASA AAS HL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805" y="2605813"/>
            <a:ext cx="4879146" cy="210940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417" y="1690689"/>
            <a:ext cx="5211922" cy="755632"/>
          </a:xfrm>
          <a:prstGeom prst="rect">
            <a:avLst/>
          </a:prstGeom>
        </p:spPr>
      </p:pic>
      <p:sp>
        <p:nvSpPr>
          <p:cNvPr id="5" name="Title 9"/>
          <p:cNvSpPr txBox="1">
            <a:spLocks/>
          </p:cNvSpPr>
          <p:nvPr/>
        </p:nvSpPr>
        <p:spPr>
          <a:xfrm>
            <a:off x="672028" y="487798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Can you write a triangle congruency statement?</a:t>
            </a:r>
          </a:p>
        </p:txBody>
      </p:sp>
    </p:spTree>
    <p:extLst>
      <p:ext uri="{BB962C8B-B14F-4D97-AF65-F5344CB8AC3E}">
        <p14:creationId xmlns:p14="http://schemas.microsoft.com/office/powerpoint/2010/main" val="3729186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one is shown below:</a:t>
            </a:r>
            <a:br>
              <a:rPr lang="en-US" dirty="0"/>
            </a:br>
            <a:r>
              <a:rPr lang="en-US" dirty="0"/>
              <a:t>SSS SAS ASA AAS HL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427" y="2209205"/>
            <a:ext cx="4879146" cy="210940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989" y="1574417"/>
            <a:ext cx="5003584" cy="453155"/>
          </a:xfrm>
          <a:prstGeom prst="rect">
            <a:avLst/>
          </a:prstGeom>
        </p:spPr>
      </p:pic>
      <p:sp>
        <p:nvSpPr>
          <p:cNvPr id="5" name="Title 9"/>
          <p:cNvSpPr txBox="1">
            <a:spLocks/>
          </p:cNvSpPr>
          <p:nvPr/>
        </p:nvSpPr>
        <p:spPr>
          <a:xfrm>
            <a:off x="672028" y="487798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Can you write a triangle congruency statement?</a:t>
            </a:r>
          </a:p>
        </p:txBody>
      </p:sp>
    </p:spTree>
    <p:extLst>
      <p:ext uri="{BB962C8B-B14F-4D97-AF65-F5344CB8AC3E}">
        <p14:creationId xmlns:p14="http://schemas.microsoft.com/office/powerpoint/2010/main" val="407416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one is shown below:</a:t>
            </a:r>
            <a:br>
              <a:rPr lang="en-US" dirty="0"/>
            </a:br>
            <a:r>
              <a:rPr lang="en-US" dirty="0"/>
              <a:t>SSS SAS ASA AAS HL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427" y="2209205"/>
            <a:ext cx="4879146" cy="2109405"/>
          </a:xfrm>
          <a:prstGeom prst="rect">
            <a:avLst/>
          </a:prstGeom>
        </p:spPr>
      </p:pic>
      <p:sp>
        <p:nvSpPr>
          <p:cNvPr id="5" name="Title 9"/>
          <p:cNvSpPr txBox="1">
            <a:spLocks/>
          </p:cNvSpPr>
          <p:nvPr/>
        </p:nvSpPr>
        <p:spPr>
          <a:xfrm>
            <a:off x="672028" y="487798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Can you write a triangle congruency statement?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96962" y="1500978"/>
            <a:ext cx="5562305" cy="498117"/>
            <a:chOff x="1796962" y="1500978"/>
            <a:chExt cx="5562305" cy="498117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6962" y="1500978"/>
              <a:ext cx="5562305" cy="498117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6312664" y="1519203"/>
              <a:ext cx="28643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67823" y="1527259"/>
              <a:ext cx="28643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2045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one is shown below:</a:t>
            </a:r>
            <a:br>
              <a:rPr lang="en-US" dirty="0"/>
            </a:br>
            <a:r>
              <a:rPr lang="en-US" dirty="0"/>
              <a:t>SSS SAS ASA AAS HL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427" y="2209205"/>
            <a:ext cx="4879146" cy="210940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93" y="1576145"/>
            <a:ext cx="5477266" cy="439942"/>
          </a:xfrm>
          <a:prstGeom prst="rect">
            <a:avLst/>
          </a:prstGeom>
        </p:spPr>
      </p:pic>
      <p:sp>
        <p:nvSpPr>
          <p:cNvPr id="5" name="Title 9"/>
          <p:cNvSpPr txBox="1">
            <a:spLocks/>
          </p:cNvSpPr>
          <p:nvPr/>
        </p:nvSpPr>
        <p:spPr>
          <a:xfrm>
            <a:off x="672028" y="487798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Can you write a triangle congruency statement?</a:t>
            </a:r>
          </a:p>
        </p:txBody>
      </p:sp>
    </p:spTree>
    <p:extLst>
      <p:ext uri="{BB962C8B-B14F-4D97-AF65-F5344CB8AC3E}">
        <p14:creationId xmlns:p14="http://schemas.microsoft.com/office/powerpoint/2010/main" val="45844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one is shown below:</a:t>
            </a:r>
            <a:br>
              <a:rPr lang="en-US" dirty="0"/>
            </a:br>
            <a:r>
              <a:rPr lang="en-US" dirty="0"/>
              <a:t>SSS SAS ASA AAS HL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427" y="2209205"/>
            <a:ext cx="4879146" cy="210940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427" y="1580255"/>
            <a:ext cx="4879146" cy="514598"/>
          </a:xfrm>
          <a:prstGeom prst="rect">
            <a:avLst/>
          </a:prstGeom>
        </p:spPr>
      </p:pic>
      <p:sp>
        <p:nvSpPr>
          <p:cNvPr id="5" name="Title 9"/>
          <p:cNvSpPr txBox="1">
            <a:spLocks/>
          </p:cNvSpPr>
          <p:nvPr/>
        </p:nvSpPr>
        <p:spPr>
          <a:xfrm>
            <a:off x="672028" y="487798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Can you write a triangle congruency statement?</a:t>
            </a:r>
          </a:p>
        </p:txBody>
      </p:sp>
    </p:spTree>
    <p:extLst>
      <p:ext uri="{BB962C8B-B14F-4D97-AF65-F5344CB8AC3E}">
        <p14:creationId xmlns:p14="http://schemas.microsoft.com/office/powerpoint/2010/main" val="422087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</TotalTime>
  <Words>172</Words>
  <Application>Microsoft Office PowerPoint</Application>
  <PresentationFormat>On-screen Show (4:3)</PresentationFormat>
  <Paragraphs>49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Warm-up</vt:lpstr>
      <vt:lpstr>Three Types of Proofs</vt:lpstr>
      <vt:lpstr>There are 5 Triangle Congruency Theorems</vt:lpstr>
      <vt:lpstr>WHICH ONE IS WHICH!?</vt:lpstr>
      <vt:lpstr>Which one is shown below: SSS SAS ASA AAS HL</vt:lpstr>
      <vt:lpstr>Which one is shown below: SSS SAS ASA AAS HL</vt:lpstr>
      <vt:lpstr>Which one is shown below: SSS SAS ASA AAS HL</vt:lpstr>
      <vt:lpstr>Which one is shown below: SSS SAS ASA AAS HL</vt:lpstr>
      <vt:lpstr>Which one is shown below: SSS SAS ASA AAS HL</vt:lpstr>
      <vt:lpstr>PowerPoint Presentation</vt:lpstr>
      <vt:lpstr>Exit Ticket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Evans</dc:creator>
  <cp:lastModifiedBy>Bishop, Jennifer</cp:lastModifiedBy>
  <cp:revision>153</cp:revision>
  <dcterms:created xsi:type="dcterms:W3CDTF">2013-01-07T00:08:55Z</dcterms:created>
  <dcterms:modified xsi:type="dcterms:W3CDTF">2018-01-10T19:14:55Z</dcterms:modified>
</cp:coreProperties>
</file>