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60" r:id="rId2"/>
    <p:sldId id="257" r:id="rId3"/>
    <p:sldId id="256" r:id="rId4"/>
    <p:sldId id="258" r:id="rId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1FC05-0DB3-45B7-A036-69490111E6B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2375-D520-4D5C-ACF5-1C3573A4B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5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210250"/>
            <a:ext cx="10364451" cy="1596177"/>
          </a:xfrm>
        </p:spPr>
        <p:txBody>
          <a:bodyPr>
            <a:noAutofit/>
          </a:bodyPr>
          <a:lstStyle/>
          <a:p>
            <a:r>
              <a:rPr lang="en-US" sz="19900" dirty="0">
                <a:solidFill>
                  <a:srgbClr val="FF0000"/>
                </a:solidFill>
              </a:rPr>
              <a:t>TKAM</a:t>
            </a:r>
          </a:p>
        </p:txBody>
      </p:sp>
    </p:spTree>
    <p:extLst>
      <p:ext uri="{BB962C8B-B14F-4D97-AF65-F5344CB8AC3E}">
        <p14:creationId xmlns:p14="http://schemas.microsoft.com/office/powerpoint/2010/main" val="9523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09352" y="1021430"/>
            <a:ext cx="5106026" cy="53252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Today, you are going to write found poems for one character in TKAM.</a:t>
            </a:r>
          </a:p>
          <a:p>
            <a:r>
              <a:rPr lang="en-US" b="1" dirty="0"/>
              <a:t>Using the preselected passages, identify words /phrases on those pages that seem to be important for understanding specific aspects or qualities of the character that you choose.</a:t>
            </a:r>
          </a:p>
          <a:p>
            <a:r>
              <a:rPr lang="en-US" b="1" dirty="0"/>
              <a:t>Using only the words and phrases that you have chosen, create your found poems.  They should be a minimum of 10 lines. </a:t>
            </a:r>
          </a:p>
          <a:p>
            <a:pPr lvl="1"/>
            <a:r>
              <a:rPr lang="en-US" b="1" dirty="0"/>
              <a:t>Yes, you may change the order.</a:t>
            </a:r>
          </a:p>
          <a:p>
            <a:pPr lvl="1"/>
            <a:r>
              <a:rPr lang="en-US" b="1" dirty="0"/>
              <a:t>Yes, you may repeat</a:t>
            </a:r>
          </a:p>
          <a:p>
            <a:r>
              <a:rPr lang="en-US" b="1" dirty="0"/>
              <a:t>Be sure to add a title, so we know who your poem is about.</a:t>
            </a:r>
          </a:p>
          <a:p>
            <a:r>
              <a:rPr lang="en-US" b="1" dirty="0"/>
              <a:t>Write the final version of your poem on the paper that has been made available.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915378" y="1151468"/>
            <a:ext cx="5362222" cy="46397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600" b="1" dirty="0">
                <a:solidFill>
                  <a:srgbClr val="FF0000"/>
                </a:solidFill>
              </a:rPr>
              <a:t>Scout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Jem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Atticus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Dill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Calpurnia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Boo Radley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Miss Caroline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Miss Maudie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</a:rPr>
              <a:t>Miss Stephanie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9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2668" t="17948" r="34664" b="16667"/>
          <a:stretch/>
        </p:blipFill>
        <p:spPr>
          <a:xfrm>
            <a:off x="3050930" y="175846"/>
            <a:ext cx="5855678" cy="659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7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Begin By Going back through Chapters 1-8.  List words or phrases that you find and intend to use.  Also provide the page number.</a:t>
            </a:r>
            <a:br>
              <a:rPr lang="en-US" dirty="0"/>
            </a:br>
            <a:r>
              <a:rPr lang="en-US" dirty="0"/>
              <a:t>Then, write your poem.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2612" y="2367091"/>
            <a:ext cx="5633858" cy="423944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He Gave us the idea of making boo Radley come out (pg. 3)</a:t>
            </a:r>
          </a:p>
          <a:p>
            <a:r>
              <a:rPr lang="en-US" b="1" dirty="0"/>
              <a:t>Charles Baker Harris (Pg. 8)</a:t>
            </a:r>
          </a:p>
          <a:p>
            <a:r>
              <a:rPr lang="en-US" b="1" dirty="0"/>
              <a:t>Spending the summer with his aunt (pg. 8)</a:t>
            </a:r>
          </a:p>
          <a:p>
            <a:r>
              <a:rPr lang="en-US" b="1" dirty="0"/>
              <a:t>A curiosity (</a:t>
            </a:r>
            <a:r>
              <a:rPr lang="en-US" b="1" dirty="0" err="1"/>
              <a:t>pg</a:t>
            </a:r>
            <a:r>
              <a:rPr lang="en-US" b="1" dirty="0"/>
              <a:t> 9)</a:t>
            </a:r>
          </a:p>
          <a:p>
            <a:r>
              <a:rPr lang="en-US" b="1" dirty="0"/>
              <a:t>Hair was snow white and stuck to his head (9)</a:t>
            </a:r>
          </a:p>
          <a:p>
            <a:r>
              <a:rPr lang="en-US" b="1" dirty="0"/>
              <a:t>He Staked me out, marked as his property (55)</a:t>
            </a:r>
          </a:p>
          <a:p>
            <a:r>
              <a:rPr lang="en-US" b="1" dirty="0"/>
              <a:t>Punched me in the shoulder</a:t>
            </a:r>
          </a:p>
          <a:p>
            <a:r>
              <a:rPr lang="en-US" b="1" dirty="0"/>
              <a:t>A Filthy brown package (p.186)</a:t>
            </a:r>
          </a:p>
          <a:p>
            <a:r>
              <a:rPr lang="en-US" b="1" dirty="0"/>
              <a:t>I’m not scared (p.188)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52111" y="2367092"/>
            <a:ext cx="6461466" cy="394226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Charles Baker Harris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 curiosity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Hair was snow white and stuck to his head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 curiosity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He gave us the idea of making Boo Radley come out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He staked me out, marked as his property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He punched me in the shoulder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A curiosity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Spending the summer with his aunt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Charles Baker Harris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1344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709</TotalTime>
  <Words>291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Droplet</vt:lpstr>
      <vt:lpstr>TKAM</vt:lpstr>
      <vt:lpstr>PowerPoint Presentation</vt:lpstr>
      <vt:lpstr>PowerPoint Presentation</vt:lpstr>
      <vt:lpstr>Begin By Going back through Chapters 1-8.  List words or phrases that you find and intend to use.  Also provide the page number. Then, write your poem.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Horton, Nichole</dc:creator>
  <cp:lastModifiedBy>Gombos, Gabrielle</cp:lastModifiedBy>
  <cp:revision>12</cp:revision>
  <cp:lastPrinted>2018-03-12T14:10:07Z</cp:lastPrinted>
  <dcterms:created xsi:type="dcterms:W3CDTF">2016-09-24T14:30:38Z</dcterms:created>
  <dcterms:modified xsi:type="dcterms:W3CDTF">2018-04-23T14:00:11Z</dcterms:modified>
</cp:coreProperties>
</file>