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69" r:id="rId2"/>
    <p:sldId id="262" r:id="rId3"/>
    <p:sldId id="264" r:id="rId4"/>
    <p:sldId id="267" r:id="rId5"/>
    <p:sldId id="275" r:id="rId6"/>
    <p:sldId id="276" r:id="rId7"/>
    <p:sldId id="272" r:id="rId8"/>
    <p:sldId id="273" r:id="rId9"/>
    <p:sldId id="274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7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CA68-C613-C144-B877-A8D4D85CE64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7E489-C41E-A948-93D0-6AAE4471D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0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7E489-C41E-A948-93D0-6AAE4471DE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4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7E489-C41E-A948-93D0-6AAE4471DE8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6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2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3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8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3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0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2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9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4000">
              <a:srgbClr val="C6B1DC"/>
            </a:gs>
            <a:gs pos="100000">
              <a:srgbClr val="A27BC3"/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8B26-6620-DE42-94BE-C5C3422C8B7F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80" y="19135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Warm-up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882038" y="5549170"/>
            <a:ext cx="7886700" cy="621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Section Name: Triangle Proofs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4313" y="1255311"/>
            <a:ext cx="6929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does a bisector/ midpoint/ median do?</a:t>
            </a:r>
          </a:p>
        </p:txBody>
      </p:sp>
    </p:spTree>
    <p:extLst>
      <p:ext uri="{BB962C8B-B14F-4D97-AF65-F5344CB8AC3E}">
        <p14:creationId xmlns:p14="http://schemas.microsoft.com/office/powerpoint/2010/main" val="411029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53F6-64F7-4B74-80E0-39AB5675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1C36E-33D6-4935-8E37-A6B3F10A2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C076B5-FBD6-4317-A580-F6DBFF1EA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25625"/>
            <a:ext cx="3858683" cy="431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4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9925" y="2565400"/>
            <a:ext cx="5416542" cy="3963234"/>
            <a:chOff x="2147934" y="1513104"/>
            <a:chExt cx="4660489" cy="2799708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7934" y="1513104"/>
              <a:ext cx="4660489" cy="2799708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5901066" y="1626781"/>
              <a:ext cx="23391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468143" y="1630321"/>
              <a:ext cx="23391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890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71" y="2514600"/>
            <a:ext cx="5207788" cy="381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8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0"/>
          <a:stretch/>
        </p:blipFill>
        <p:spPr>
          <a:xfrm>
            <a:off x="311312" y="3166534"/>
            <a:ext cx="5785050" cy="322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5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23283" y="2264735"/>
            <a:ext cx="4784651" cy="4382172"/>
            <a:chOff x="1594882" y="559462"/>
            <a:chExt cx="4784651" cy="4382172"/>
          </a:xfrm>
        </p:grpSpPr>
        <p:grpSp>
          <p:nvGrpSpPr>
            <p:cNvPr id="6" name="Group 5"/>
            <p:cNvGrpSpPr/>
            <p:nvPr/>
          </p:nvGrpSpPr>
          <p:grpSpPr>
            <a:xfrm>
              <a:off x="1594882" y="559462"/>
              <a:ext cx="4784651" cy="4382172"/>
              <a:chOff x="1339701" y="559462"/>
              <a:chExt cx="4784651" cy="438217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222205" y="1031358"/>
                <a:ext cx="3902147" cy="39102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" name="Picture 1" descr="Screen Clipping"/>
              <p:cNvPicPr>
                <a:picLocks noChangeAspect="1"/>
              </p:cNvPicPr>
              <p:nvPr/>
            </p:nvPicPr>
            <p:blipFill rotWithShape="1">
              <a:blip r:embed="rId2"/>
              <a:srcRect r="46739" b="36297"/>
              <a:stretch/>
            </p:blipFill>
            <p:spPr>
              <a:xfrm>
                <a:off x="1339701" y="559462"/>
                <a:ext cx="4784651" cy="1705273"/>
              </a:xfrm>
              <a:prstGeom prst="rect">
                <a:avLst/>
              </a:prstGeom>
            </p:spPr>
          </p:pic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 rotWithShape="1">
              <a:blip r:embed="rId2"/>
              <a:srcRect l="60350"/>
              <a:stretch/>
            </p:blipFill>
            <p:spPr>
              <a:xfrm>
                <a:off x="1339701" y="2264735"/>
                <a:ext cx="3561907" cy="2676899"/>
              </a:xfrm>
              <a:prstGeom prst="rect">
                <a:avLst/>
              </a:prstGeom>
            </p:spPr>
          </p:pic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615609" y="754912"/>
                  <a:ext cx="3593805" cy="3693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≅∠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5609" y="754912"/>
                  <a:ext cx="3593805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ectangle 7"/>
            <p:cNvSpPr/>
            <p:nvPr/>
          </p:nvSpPr>
          <p:spPr>
            <a:xfrm>
              <a:off x="5273747" y="1124244"/>
              <a:ext cx="882502" cy="5344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572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2359" y="2422312"/>
            <a:ext cx="4648594" cy="4229706"/>
            <a:chOff x="1954226" y="500378"/>
            <a:chExt cx="4648594" cy="4229706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54226" y="1691223"/>
              <a:ext cx="4648594" cy="303886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954226" y="500378"/>
                  <a:ext cx="4648594" cy="120032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Given: BD is the median of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𝐴𝐵𝐶</m:t>
                      </m:r>
                    </m:oMath>
                  </a14:m>
                  <a:endParaRPr lang="en-US" sz="2400" b="0" dirty="0">
                    <a:ea typeface="Cambria Math" panose="02040503050406030204" pitchFamily="18" charset="0"/>
                  </a:endParaRPr>
                </a:p>
                <a:p>
                  <a:r>
                    <a:rPr lang="en-US" sz="2400" dirty="0"/>
                    <a:t>            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𝐴𝐷𝐵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𝐶𝐷𝐵</m:t>
                      </m:r>
                    </m:oMath>
                  </a14:m>
                  <a:r>
                    <a:rPr lang="en-US" sz="2400" dirty="0"/>
                    <a:t> </a:t>
                  </a:r>
                </a:p>
                <a:p>
                  <a:r>
                    <a:rPr lang="en-US" sz="2400" dirty="0"/>
                    <a:t>Prove: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𝐵𝐴𝐷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≅ 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𝐵𝐶𝐷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4226" y="500378"/>
                  <a:ext cx="4648594" cy="1200329"/>
                </a:xfrm>
                <a:prstGeom prst="rect">
                  <a:avLst/>
                </a:prstGeom>
                <a:blipFill>
                  <a:blip r:embed="rId3"/>
                  <a:stretch>
                    <a:fillRect l="-1963" t="-3518" b="-10050"/>
                  </a:stretch>
                </a:blipFill>
                <a:ln>
                  <a:solidFill>
                    <a:schemeClr val="bg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541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464" y="2599267"/>
            <a:ext cx="5639135" cy="4138235"/>
            <a:chOff x="1811532" y="476384"/>
            <a:chExt cx="4897740" cy="3308502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1532" y="476384"/>
              <a:ext cx="4897740" cy="3308502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811532" y="594911"/>
              <a:ext cx="457943" cy="3966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016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9" y="2336087"/>
            <a:ext cx="5257974" cy="437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39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5512" y="911025"/>
            <a:ext cx="8350097" cy="18026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Exit Ticket</a:t>
            </a:r>
            <a:br>
              <a:rPr lang="en-US" sz="4800" b="1" dirty="0"/>
            </a:br>
            <a:r>
              <a:rPr lang="en-US" sz="4800" b="1" dirty="0"/>
              <a:t>Steps For Triangle Proofs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11018" y="2589822"/>
            <a:ext cx="573978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4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/>
              <a:t> </a:t>
            </a:r>
          </a:p>
          <a:p>
            <a:r>
              <a:rPr lang="en-US" sz="4400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7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7737</TotalTime>
  <Words>53</Words>
  <Application>Microsoft Office PowerPoint</Application>
  <PresentationFormat>On-screen Show (4:3)</PresentationFormat>
  <Paragraphs>18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Warm-up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Exit Ticket Steps For Triangle Proofs </vt:lpstr>
      <vt:lpstr>Warm-Up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Evans</dc:creator>
  <cp:lastModifiedBy>Nichols, Deshinna</cp:lastModifiedBy>
  <cp:revision>160</cp:revision>
  <dcterms:created xsi:type="dcterms:W3CDTF">2013-01-07T00:08:55Z</dcterms:created>
  <dcterms:modified xsi:type="dcterms:W3CDTF">2019-02-11T01:14:34Z</dcterms:modified>
</cp:coreProperties>
</file>