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2"/>
  </p:notesMasterIdLst>
  <p:sldIdLst>
    <p:sldId id="272" r:id="rId2"/>
    <p:sldId id="258" r:id="rId3"/>
    <p:sldId id="266" r:id="rId4"/>
    <p:sldId id="260" r:id="rId5"/>
    <p:sldId id="262" r:id="rId6"/>
    <p:sldId id="264" r:id="rId7"/>
    <p:sldId id="268" r:id="rId8"/>
    <p:sldId id="270" r:id="rId9"/>
    <p:sldId id="269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7C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08" autoAdjust="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106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7CA68-C613-C144-B877-A8D4D85CE64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7E489-C41E-A948-93D0-6AAE4471DE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05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8B26-6620-DE42-94BE-C5C3422C8B7F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DB7-9F74-BD4B-9F08-FE5C1FD8D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28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8B26-6620-DE42-94BE-C5C3422C8B7F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DB7-9F74-BD4B-9F08-FE5C1FD8D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6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8B26-6620-DE42-94BE-C5C3422C8B7F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DB7-9F74-BD4B-9F08-FE5C1FD8D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3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8B26-6620-DE42-94BE-C5C3422C8B7F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DB7-9F74-BD4B-9F08-FE5C1FD8D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853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8B26-6620-DE42-94BE-C5C3422C8B7F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DB7-9F74-BD4B-9F08-FE5C1FD8D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8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8B26-6620-DE42-94BE-C5C3422C8B7F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DB7-9F74-BD4B-9F08-FE5C1FD8D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36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8B26-6620-DE42-94BE-C5C3422C8B7F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DB7-9F74-BD4B-9F08-FE5C1FD8D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3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8B26-6620-DE42-94BE-C5C3422C8B7F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DB7-9F74-BD4B-9F08-FE5C1FD8D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10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8B26-6620-DE42-94BE-C5C3422C8B7F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DB7-9F74-BD4B-9F08-FE5C1FD8D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02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8B26-6620-DE42-94BE-C5C3422C8B7F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DB7-9F74-BD4B-9F08-FE5C1FD8D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21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8B26-6620-DE42-94BE-C5C3422C8B7F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DADB7-9F74-BD4B-9F08-FE5C1FD8D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9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54000">
              <a:srgbClr val="C6B1DC"/>
            </a:gs>
            <a:gs pos="100000">
              <a:srgbClr val="A27BC3"/>
            </a:gs>
            <a:gs pos="100000">
              <a:srgbClr val="7030A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58B26-6620-DE42-94BE-C5C3422C8B7F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DADB7-9F74-BD4B-9F08-FE5C1FD8D0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99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m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380" y="19135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Warm-Up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346593" y="3624551"/>
            <a:ext cx="4296578" cy="1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494882" y="2216226"/>
            <a:ext cx="960303" cy="140832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2588964" y="2511846"/>
            <a:ext cx="1896737" cy="111270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087258" y="2809301"/>
            <a:ext cx="61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89°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564876" y="3293513"/>
            <a:ext cx="61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26°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911686" y="3216926"/>
            <a:ext cx="61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77657" y="1255311"/>
            <a:ext cx="3955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Solve for X.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49147" y="6032345"/>
            <a:ext cx="8031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Section Name: Triangle Sum &amp; Exterior Angles Theorem </a:t>
            </a:r>
          </a:p>
        </p:txBody>
      </p:sp>
    </p:spTree>
    <p:extLst>
      <p:ext uri="{BB962C8B-B14F-4D97-AF65-F5344CB8AC3E}">
        <p14:creationId xmlns:p14="http://schemas.microsoft.com/office/powerpoint/2010/main" val="150838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404" y="3882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Exit Ticket: </a:t>
            </a:r>
            <a:br>
              <a:rPr lang="en-US" dirty="0"/>
            </a:br>
            <a:r>
              <a:rPr lang="en-US" dirty="0"/>
              <a:t>Write out the Exterior Angle Theorem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1372535" y="1179977"/>
            <a:ext cx="6348564" cy="4337577"/>
            <a:chOff x="1560472" y="1329445"/>
            <a:chExt cx="6348564" cy="4337577"/>
          </a:xfrm>
        </p:grpSpPr>
        <p:grpSp>
          <p:nvGrpSpPr>
            <p:cNvPr id="25" name="Group 24"/>
            <p:cNvGrpSpPr/>
            <p:nvPr/>
          </p:nvGrpSpPr>
          <p:grpSpPr>
            <a:xfrm>
              <a:off x="1560472" y="1329445"/>
              <a:ext cx="6348564" cy="3586007"/>
              <a:chOff x="1560472" y="1329445"/>
              <a:chExt cx="6348564" cy="3586007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1560472" y="1329445"/>
                <a:ext cx="6348564" cy="3586007"/>
                <a:chOff x="1560472" y="1329445"/>
                <a:chExt cx="6348564" cy="3586007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>
                  <a:off x="1560472" y="1329445"/>
                  <a:ext cx="6348564" cy="3586007"/>
                  <a:chOff x="1560472" y="1460127"/>
                  <a:chExt cx="6348564" cy="3586007"/>
                </a:xfrm>
              </p:grpSpPr>
              <p:grpSp>
                <p:nvGrpSpPr>
                  <p:cNvPr id="13" name="Group 12"/>
                  <p:cNvGrpSpPr/>
                  <p:nvPr/>
                </p:nvGrpSpPr>
                <p:grpSpPr>
                  <a:xfrm>
                    <a:off x="1560472" y="1460127"/>
                    <a:ext cx="6348564" cy="3586007"/>
                    <a:chOff x="1560472" y="1460127"/>
                    <a:chExt cx="6348564" cy="3586007"/>
                  </a:xfrm>
                </p:grpSpPr>
                <p:grpSp>
                  <p:nvGrpSpPr>
                    <p:cNvPr id="11" name="Group 10"/>
                    <p:cNvGrpSpPr/>
                    <p:nvPr/>
                  </p:nvGrpSpPr>
                  <p:grpSpPr>
                    <a:xfrm>
                      <a:off x="1560472" y="1460127"/>
                      <a:ext cx="6348564" cy="3586007"/>
                      <a:chOff x="1560472" y="1460127"/>
                      <a:chExt cx="6348564" cy="3586007"/>
                    </a:xfrm>
                  </p:grpSpPr>
                  <p:pic>
                    <p:nvPicPr>
                      <p:cNvPr id="4" name="Picture 3" descr="Screen Clipping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560472" y="1460127"/>
                        <a:ext cx="6348564" cy="3586007"/>
                      </a:xfrm>
                      <a:prstGeom prst="rect">
                        <a:avLst/>
                      </a:prstGeom>
                    </p:spPr>
                  </p:pic>
                  <p:sp>
                    <p:nvSpPr>
                      <p:cNvPr id="3" name="Isosceles Triangle 2"/>
                      <p:cNvSpPr/>
                      <p:nvPr/>
                    </p:nvSpPr>
                    <p:spPr>
                      <a:xfrm rot="15256034">
                        <a:off x="2475094" y="2902530"/>
                        <a:ext cx="1060704" cy="1975820"/>
                      </a:xfrm>
                      <a:prstGeom prst="triangle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12" name="Isosceles Triangle 11"/>
                    <p:cNvSpPr/>
                    <p:nvPr/>
                  </p:nvSpPr>
                  <p:spPr>
                    <a:xfrm rot="8169294">
                      <a:off x="4494950" y="3721107"/>
                      <a:ext cx="970844" cy="519289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" name="Isosceles Triangle 13"/>
                  <p:cNvSpPr/>
                  <p:nvPr/>
                </p:nvSpPr>
                <p:spPr>
                  <a:xfrm rot="2037279">
                    <a:off x="5112649" y="1989139"/>
                    <a:ext cx="594557" cy="655170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6" name="Isosceles Triangle 15"/>
                <p:cNvSpPr/>
                <p:nvPr/>
              </p:nvSpPr>
              <p:spPr>
                <a:xfrm>
                  <a:off x="5295836" y="3138311"/>
                  <a:ext cx="811453" cy="879675"/>
                </a:xfrm>
                <a:prstGeom prst="triangl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" name="TextBox 17"/>
              <p:cNvSpPr txBox="1"/>
              <p:nvPr/>
            </p:nvSpPr>
            <p:spPr>
              <a:xfrm>
                <a:off x="5421889" y="3596421"/>
                <a:ext cx="37253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1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759302" y="3619236"/>
                <a:ext cx="37253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2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335805" y="3672647"/>
                <a:ext cx="37253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3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193689" y="2089062"/>
                <a:ext cx="37253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4</a:t>
                </a:r>
              </a:p>
            </p:txBody>
          </p:sp>
        </p:grpSp>
        <p:sp>
          <p:nvSpPr>
            <p:cNvPr id="26" name="Rectangle 25"/>
            <p:cNvSpPr/>
            <p:nvPr/>
          </p:nvSpPr>
          <p:spPr>
            <a:xfrm>
              <a:off x="1560472" y="4915452"/>
              <a:ext cx="6348564" cy="7515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1908411" y="4739394"/>
                <a:ext cx="5325907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______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______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______</m:t>
                    </m:r>
                  </m:oMath>
                </a14:m>
                <a:r>
                  <a:rPr lang="en-US" sz="3600" dirty="0"/>
                  <a:t>               </a:t>
                </a:r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8411" y="4739394"/>
                <a:ext cx="5325907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4476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7793" y="319489"/>
            <a:ext cx="73702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Proving the Triangle Sum Theorem </a:t>
            </a:r>
          </a:p>
          <a:p>
            <a:pPr algn="ctr"/>
            <a:r>
              <a:rPr lang="en-US" sz="3200" dirty="0"/>
              <a:t>Method 1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86" y="1725988"/>
            <a:ext cx="8982918" cy="2317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234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599" y="1396707"/>
            <a:ext cx="3236671" cy="157163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7793" y="319489"/>
            <a:ext cx="73702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Proving the Triangle Sum Theorem </a:t>
            </a:r>
          </a:p>
          <a:p>
            <a:pPr algn="ctr"/>
            <a:r>
              <a:rPr lang="en-US" sz="3200" dirty="0"/>
              <a:t>Method 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1664" y="3105387"/>
            <a:ext cx="32458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Given: AD II CB</a:t>
            </a:r>
          </a:p>
          <a:p>
            <a:r>
              <a:rPr lang="en-US" sz="3200" dirty="0"/>
              <a:t>Prove:              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048496" y="3122975"/>
            <a:ext cx="2411283" cy="2964774"/>
            <a:chOff x="269631" y="2277777"/>
            <a:chExt cx="2696307" cy="3585869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69631" y="2637343"/>
              <a:ext cx="2696307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582616" y="2287758"/>
              <a:ext cx="0" cy="35758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69631" y="2287758"/>
              <a:ext cx="13129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Statement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600817" y="2277777"/>
              <a:ext cx="13129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Reason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4807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158" y="1223497"/>
            <a:ext cx="2946547" cy="207809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769" y="1118250"/>
            <a:ext cx="2339197" cy="287083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86" y="3989083"/>
            <a:ext cx="2437311" cy="23492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46771" y="331931"/>
            <a:ext cx="7370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Solve for x.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698011" y="1772356"/>
            <a:ext cx="49671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46°</a:t>
            </a:r>
          </a:p>
        </p:txBody>
      </p:sp>
    </p:spTree>
    <p:extLst>
      <p:ext uri="{BB962C8B-B14F-4D97-AF65-F5344CB8AC3E}">
        <p14:creationId xmlns:p14="http://schemas.microsoft.com/office/powerpoint/2010/main" val="2408416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629299" y="1295118"/>
            <a:ext cx="5147271" cy="3963311"/>
            <a:chOff x="1513174" y="1137074"/>
            <a:chExt cx="5147271" cy="3963311"/>
          </a:xfrm>
        </p:grpSpPr>
        <p:pic>
          <p:nvPicPr>
            <p:cNvPr id="3" name="Picture 2" descr="Screen Clippi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0672"/>
            <a:stretch/>
          </p:blipFill>
          <p:spPr>
            <a:xfrm>
              <a:off x="1513174" y="1137074"/>
              <a:ext cx="5147271" cy="3963311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1762699" y="1137074"/>
              <a:ext cx="616944" cy="4824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17793" y="319489"/>
            <a:ext cx="7370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Solve for x. </a:t>
            </a:r>
          </a:p>
        </p:txBody>
      </p:sp>
    </p:spTree>
    <p:extLst>
      <p:ext uri="{BB962C8B-B14F-4D97-AF65-F5344CB8AC3E}">
        <p14:creationId xmlns:p14="http://schemas.microsoft.com/office/powerpoint/2010/main" val="3141001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17793" y="319489"/>
            <a:ext cx="7370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Solve for x. Find all angle measures. 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265847" y="1454525"/>
            <a:ext cx="4718847" cy="4194530"/>
            <a:chOff x="2265847" y="1454525"/>
            <a:chExt cx="4718847" cy="4194530"/>
          </a:xfrm>
        </p:grpSpPr>
        <p:grpSp>
          <p:nvGrpSpPr>
            <p:cNvPr id="2" name="Group 1"/>
            <p:cNvGrpSpPr/>
            <p:nvPr/>
          </p:nvGrpSpPr>
          <p:grpSpPr>
            <a:xfrm>
              <a:off x="2265847" y="1454525"/>
              <a:ext cx="4718847" cy="4194530"/>
              <a:chOff x="2265847" y="1454525"/>
              <a:chExt cx="4718847" cy="4194530"/>
            </a:xfrm>
          </p:grpSpPr>
          <p:pic>
            <p:nvPicPr>
              <p:cNvPr id="3" name="Picture 2" descr="Screen Clippi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65847" y="1454525"/>
                <a:ext cx="4718847" cy="4194530"/>
              </a:xfrm>
              <a:prstGeom prst="rect">
                <a:avLst/>
              </a:prstGeom>
            </p:spPr>
          </p:pic>
          <p:sp>
            <p:nvSpPr>
              <p:cNvPr id="4" name="Rectangle 3"/>
              <p:cNvSpPr/>
              <p:nvPr/>
            </p:nvSpPr>
            <p:spPr>
              <a:xfrm>
                <a:off x="2265847" y="1454525"/>
                <a:ext cx="609555" cy="45227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5488824" y="1454525"/>
              <a:ext cx="1295798" cy="4522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61381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404" y="3882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Proving the Exterior Angle Theorem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8625" y="873104"/>
            <a:ext cx="3271726" cy="1848045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4836354" y="2659266"/>
            <a:ext cx="2411283" cy="2964774"/>
            <a:chOff x="269631" y="2277777"/>
            <a:chExt cx="2696307" cy="3585869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69631" y="2637343"/>
              <a:ext cx="2696307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582616" y="2287758"/>
              <a:ext cx="0" cy="357588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69631" y="2287758"/>
              <a:ext cx="13129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Statement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600817" y="2277777"/>
              <a:ext cx="13129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Reason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36410" y="2659266"/>
                <a:ext cx="3918078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/>
                  <a:t>Given: A Triangle </a:t>
                </a:r>
              </a:p>
              <a:p>
                <a:r>
                  <a:rPr lang="en-US" sz="3200" dirty="0"/>
                  <a:t>Prove: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1+∠2=∠4</m:t>
                    </m:r>
                  </m:oMath>
                </a14:m>
                <a:r>
                  <a:rPr lang="en-US" sz="3200" dirty="0"/>
                  <a:t>              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410" y="2659266"/>
                <a:ext cx="3918078" cy="1077218"/>
              </a:xfrm>
              <a:prstGeom prst="rect">
                <a:avLst/>
              </a:prstGeom>
              <a:blipFill>
                <a:blip r:embed="rId3"/>
                <a:stretch>
                  <a:fillRect l="-4044" t="-7345" b="-18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0906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506" y="1434471"/>
            <a:ext cx="3665827" cy="2824843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6323" y="1434471"/>
            <a:ext cx="4298033" cy="21370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7793" y="319489"/>
            <a:ext cx="7370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Solve for ?. </a:t>
            </a:r>
          </a:p>
        </p:txBody>
      </p:sp>
    </p:spTree>
    <p:extLst>
      <p:ext uri="{BB962C8B-B14F-4D97-AF65-F5344CB8AC3E}">
        <p14:creationId xmlns:p14="http://schemas.microsoft.com/office/powerpoint/2010/main" val="665678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9943" y="1162755"/>
            <a:ext cx="4667813" cy="3903494"/>
          </a:xfrm>
        </p:spPr>
      </p:pic>
      <p:sp>
        <p:nvSpPr>
          <p:cNvPr id="5" name="TextBox 4"/>
          <p:cNvSpPr txBox="1"/>
          <p:nvPr/>
        </p:nvSpPr>
        <p:spPr>
          <a:xfrm>
            <a:off x="938707" y="320642"/>
            <a:ext cx="7370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Solve for x. Find all angle measures.  </a:t>
            </a:r>
          </a:p>
        </p:txBody>
      </p:sp>
    </p:spTree>
    <p:extLst>
      <p:ext uri="{BB962C8B-B14F-4D97-AF65-F5344CB8AC3E}">
        <p14:creationId xmlns:p14="http://schemas.microsoft.com/office/powerpoint/2010/main" val="2824999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1418</TotalTime>
  <Words>107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Warm-Up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Proving the Exterior Angle Theorem</vt:lpstr>
      <vt:lpstr>PowerPoint Presentation</vt:lpstr>
      <vt:lpstr>PowerPoint Presentation</vt:lpstr>
      <vt:lpstr>Exit Ticket:  Write out the Exterior Angle Theorem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 Evans</dc:creator>
  <cp:lastModifiedBy>Bishop, Jennifer</cp:lastModifiedBy>
  <cp:revision>140</cp:revision>
  <dcterms:created xsi:type="dcterms:W3CDTF">2013-01-07T00:08:55Z</dcterms:created>
  <dcterms:modified xsi:type="dcterms:W3CDTF">2018-01-03T19:33:24Z</dcterms:modified>
</cp:coreProperties>
</file>